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media/media5.wav" ContentType="audio/x-wav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3" r:id="rId2"/>
    <p:sldId id="290" r:id="rId3"/>
    <p:sldId id="282" r:id="rId4"/>
    <p:sldId id="283" r:id="rId5"/>
    <p:sldId id="284" r:id="rId6"/>
    <p:sldId id="285" r:id="rId7"/>
    <p:sldId id="314" r:id="rId8"/>
    <p:sldId id="315" r:id="rId9"/>
    <p:sldId id="263" r:id="rId10"/>
    <p:sldId id="316" r:id="rId11"/>
    <p:sldId id="307" r:id="rId12"/>
    <p:sldId id="302" r:id="rId13"/>
    <p:sldId id="311" r:id="rId14"/>
    <p:sldId id="312" r:id="rId15"/>
    <p:sldId id="296" r:id="rId16"/>
    <p:sldId id="306" r:id="rId17"/>
    <p:sldId id="304" r:id="rId18"/>
    <p:sldId id="301" r:id="rId19"/>
    <p:sldId id="287" r:id="rId20"/>
    <p:sldId id="288" r:id="rId21"/>
  </p:sldIdLst>
  <p:sldSz cx="9144000" cy="5143500" type="screen16x9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7" autoAdjust="0"/>
    <p:restoredTop sz="91398"/>
  </p:normalViewPr>
  <p:slideViewPr>
    <p:cSldViewPr>
      <p:cViewPr varScale="1">
        <p:scale>
          <a:sx n="24" d="100"/>
          <a:sy n="24" d="100"/>
        </p:scale>
        <p:origin x="176" y="8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BE16C-B83B-4DB2-A38B-76DD81408C09}" type="datetimeFigureOut">
              <a:rPr lang="en-US" smtClean="0"/>
              <a:t>12/4/21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77C79-F510-412B-A927-704220C1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68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27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54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96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64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07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3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4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4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4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16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09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60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41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36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51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7C79-F510-412B-A927-704220C155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76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3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audio" Target="../media/audio1.wav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g"/><Relationship Id="rId9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8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1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3.png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16.jpeg"/><Relationship Id="rId10" Type="http://schemas.openxmlformats.org/officeDocument/2006/relationships/audio" Target="../media/media5.wav"/><Relationship Id="rId4" Type="http://schemas.openxmlformats.org/officeDocument/2006/relationships/audio" Target="../media/media2.m4a"/><Relationship Id="rId9" Type="http://schemas.microsoft.com/office/2007/relationships/media" Target="../media/media5.wav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676401" y="-95250"/>
            <a:ext cx="7065963" cy="12618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NGUYEN </a:t>
            </a:r>
            <a:r>
              <a:rPr lang="en-US" sz="3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TRAI</a:t>
            </a:r>
            <a:r>
              <a:rPr lang="en-US" sz="3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JUNIOR </a:t>
            </a:r>
          </a:p>
          <a:p>
            <a:pPr algn="ctr">
              <a:defRPr/>
            </a:pPr>
            <a:r>
              <a:rPr lang="en-US" sz="3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HIGH SCHOOL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-252536" y="1917606"/>
            <a:ext cx="9325700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  <a:cs typeface="Times New Roman" pitchFamily="18" charset="0"/>
              </a:rPr>
              <a:t>WELCOME TO </a:t>
            </a:r>
          </a:p>
          <a:p>
            <a:pPr algn="ctr">
              <a:defRPr/>
            </a:pPr>
            <a:r>
              <a:rPr lang="en-US" sz="60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  <a:cs typeface="Times New Roman" pitchFamily="18" charset="0"/>
              </a:rPr>
              <a:t>OUR CLASS </a:t>
            </a:r>
          </a:p>
        </p:txBody>
      </p:sp>
      <p:grpSp>
        <p:nvGrpSpPr>
          <p:cNvPr id="24" name="Group 7"/>
          <p:cNvGrpSpPr>
            <a:grpSpLocks/>
          </p:cNvGrpSpPr>
          <p:nvPr/>
        </p:nvGrpSpPr>
        <p:grpSpPr bwMode="auto">
          <a:xfrm>
            <a:off x="76200" y="3143250"/>
            <a:ext cx="3895725" cy="1901429"/>
            <a:chOff x="5088" y="9163"/>
            <a:chExt cx="2428" cy="2398"/>
          </a:xfrm>
        </p:grpSpPr>
        <p:graphicFrame>
          <p:nvGraphicFramePr>
            <p:cNvPr id="2054" name="Object 8"/>
            <p:cNvGraphicFramePr>
              <a:graphicFrameLocks noChangeAspect="1"/>
            </p:cNvGraphicFramePr>
            <p:nvPr/>
          </p:nvGraphicFramePr>
          <p:xfrm>
            <a:off x="5088" y="10604"/>
            <a:ext cx="1236" cy="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" r:id="rId5" imgW="3497263" imgH="2095500" progId="">
                    <p:embed/>
                  </p:oleObj>
                </mc:Choice>
                <mc:Fallback>
                  <p:oleObj r:id="rId5" imgW="3497263" imgH="20955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8" y="10604"/>
                          <a:ext cx="1236" cy="7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5" name="Freeform 9"/>
            <p:cNvSpPr>
              <a:spLocks/>
            </p:cNvSpPr>
            <p:nvPr/>
          </p:nvSpPr>
          <p:spPr bwMode="auto">
            <a:xfrm>
              <a:off x="5927" y="9241"/>
              <a:ext cx="352" cy="1209"/>
            </a:xfrm>
            <a:custGeom>
              <a:avLst/>
              <a:gdLst>
                <a:gd name="T0" fmla="*/ 0 w 733"/>
                <a:gd name="T1" fmla="*/ 1 h 2077"/>
                <a:gd name="T2" fmla="*/ 0 w 733"/>
                <a:gd name="T3" fmla="*/ 1 h 2077"/>
                <a:gd name="T4" fmla="*/ 0 w 733"/>
                <a:gd name="T5" fmla="*/ 1 h 2077"/>
                <a:gd name="T6" fmla="*/ 0 w 733"/>
                <a:gd name="T7" fmla="*/ 1 h 2077"/>
                <a:gd name="T8" fmla="*/ 0 w 733"/>
                <a:gd name="T9" fmla="*/ 1 h 2077"/>
                <a:gd name="T10" fmla="*/ 0 w 733"/>
                <a:gd name="T11" fmla="*/ 1 h 2077"/>
                <a:gd name="T12" fmla="*/ 0 w 733"/>
                <a:gd name="T13" fmla="*/ 1 h 2077"/>
                <a:gd name="T14" fmla="*/ 0 w 733"/>
                <a:gd name="T15" fmla="*/ 1 h 2077"/>
                <a:gd name="T16" fmla="*/ 0 w 733"/>
                <a:gd name="T17" fmla="*/ 1 h 2077"/>
                <a:gd name="T18" fmla="*/ 0 w 733"/>
                <a:gd name="T19" fmla="*/ 1 h 2077"/>
                <a:gd name="T20" fmla="*/ 0 w 733"/>
                <a:gd name="T21" fmla="*/ 1 h 2077"/>
                <a:gd name="T22" fmla="*/ 0 w 733"/>
                <a:gd name="T23" fmla="*/ 1 h 2077"/>
                <a:gd name="T24" fmla="*/ 0 w 733"/>
                <a:gd name="T25" fmla="*/ 1 h 2077"/>
                <a:gd name="T26" fmla="*/ 0 w 733"/>
                <a:gd name="T27" fmla="*/ 1 h 2077"/>
                <a:gd name="T28" fmla="*/ 0 w 733"/>
                <a:gd name="T29" fmla="*/ 1 h 2077"/>
                <a:gd name="T30" fmla="*/ 0 w 733"/>
                <a:gd name="T31" fmla="*/ 1 h 2077"/>
                <a:gd name="T32" fmla="*/ 0 w 733"/>
                <a:gd name="T33" fmla="*/ 1 h 2077"/>
                <a:gd name="T34" fmla="*/ 0 w 733"/>
                <a:gd name="T35" fmla="*/ 1 h 2077"/>
                <a:gd name="T36" fmla="*/ 0 w 733"/>
                <a:gd name="T37" fmla="*/ 0 h 2077"/>
                <a:gd name="T38" fmla="*/ 0 w 733"/>
                <a:gd name="T39" fmla="*/ 1 h 2077"/>
                <a:gd name="T40" fmla="*/ 0 w 733"/>
                <a:gd name="T41" fmla="*/ 1 h 2077"/>
                <a:gd name="T42" fmla="*/ 0 w 733"/>
                <a:gd name="T43" fmla="*/ 1 h 2077"/>
                <a:gd name="T44" fmla="*/ 0 w 733"/>
                <a:gd name="T45" fmla="*/ 1 h 2077"/>
                <a:gd name="T46" fmla="*/ 0 w 733"/>
                <a:gd name="T47" fmla="*/ 1 h 2077"/>
                <a:gd name="T48" fmla="*/ 0 w 733"/>
                <a:gd name="T49" fmla="*/ 1 h 2077"/>
                <a:gd name="T50" fmla="*/ 0 w 733"/>
                <a:gd name="T51" fmla="*/ 1 h 2077"/>
                <a:gd name="T52" fmla="*/ 0 w 733"/>
                <a:gd name="T53" fmla="*/ 1 h 2077"/>
                <a:gd name="T54" fmla="*/ 0 w 733"/>
                <a:gd name="T55" fmla="*/ 1 h 2077"/>
                <a:gd name="T56" fmla="*/ 0 w 733"/>
                <a:gd name="T57" fmla="*/ 1 h 2077"/>
                <a:gd name="T58" fmla="*/ 0 w 733"/>
                <a:gd name="T59" fmla="*/ 1 h 2077"/>
                <a:gd name="T60" fmla="*/ 0 w 733"/>
                <a:gd name="T61" fmla="*/ 1 h 2077"/>
                <a:gd name="T62" fmla="*/ 0 w 733"/>
                <a:gd name="T63" fmla="*/ 1 h 2077"/>
                <a:gd name="T64" fmla="*/ 0 w 733"/>
                <a:gd name="T65" fmla="*/ 1 h 2077"/>
                <a:gd name="T66" fmla="*/ 0 w 733"/>
                <a:gd name="T67" fmla="*/ 1 h 2077"/>
                <a:gd name="T68" fmla="*/ 0 w 733"/>
                <a:gd name="T69" fmla="*/ 1 h 2077"/>
                <a:gd name="T70" fmla="*/ 0 w 733"/>
                <a:gd name="T71" fmla="*/ 1 h 2077"/>
                <a:gd name="T72" fmla="*/ 0 w 733"/>
                <a:gd name="T73" fmla="*/ 1 h 2077"/>
                <a:gd name="T74" fmla="*/ 0 w 733"/>
                <a:gd name="T75" fmla="*/ 1 h 2077"/>
                <a:gd name="T76" fmla="*/ 0 w 733"/>
                <a:gd name="T77" fmla="*/ 1 h 2077"/>
                <a:gd name="T78" fmla="*/ 0 w 733"/>
                <a:gd name="T79" fmla="*/ 1 h 2077"/>
                <a:gd name="T80" fmla="*/ 0 w 733"/>
                <a:gd name="T81" fmla="*/ 1 h 2077"/>
                <a:gd name="T82" fmla="*/ 0 w 733"/>
                <a:gd name="T83" fmla="*/ 1 h 2077"/>
                <a:gd name="T84" fmla="*/ 0 w 733"/>
                <a:gd name="T85" fmla="*/ 1 h 2077"/>
                <a:gd name="T86" fmla="*/ 0 w 733"/>
                <a:gd name="T87" fmla="*/ 1 h 2077"/>
                <a:gd name="T88" fmla="*/ 0 w 733"/>
                <a:gd name="T89" fmla="*/ 1 h 2077"/>
                <a:gd name="T90" fmla="*/ 0 w 733"/>
                <a:gd name="T91" fmla="*/ 1 h 2077"/>
                <a:gd name="T92" fmla="*/ 0 w 733"/>
                <a:gd name="T93" fmla="*/ 1 h 2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3" h="2077">
                  <a:moveTo>
                    <a:pt x="505" y="761"/>
                  </a:moveTo>
                  <a:lnTo>
                    <a:pt x="534" y="755"/>
                  </a:lnTo>
                  <a:lnTo>
                    <a:pt x="564" y="749"/>
                  </a:lnTo>
                  <a:lnTo>
                    <a:pt x="596" y="743"/>
                  </a:lnTo>
                  <a:lnTo>
                    <a:pt x="628" y="738"/>
                  </a:lnTo>
                  <a:lnTo>
                    <a:pt x="658" y="732"/>
                  </a:lnTo>
                  <a:lnTo>
                    <a:pt x="685" y="729"/>
                  </a:lnTo>
                  <a:lnTo>
                    <a:pt x="711" y="726"/>
                  </a:lnTo>
                  <a:lnTo>
                    <a:pt x="733" y="725"/>
                  </a:lnTo>
                  <a:lnTo>
                    <a:pt x="720" y="719"/>
                  </a:lnTo>
                  <a:lnTo>
                    <a:pt x="704" y="715"/>
                  </a:lnTo>
                  <a:lnTo>
                    <a:pt x="687" y="712"/>
                  </a:lnTo>
                  <a:lnTo>
                    <a:pt x="667" y="712"/>
                  </a:lnTo>
                  <a:lnTo>
                    <a:pt x="645" y="712"/>
                  </a:lnTo>
                  <a:lnTo>
                    <a:pt x="622" y="713"/>
                  </a:lnTo>
                  <a:lnTo>
                    <a:pt x="597" y="716"/>
                  </a:lnTo>
                  <a:lnTo>
                    <a:pt x="573" y="719"/>
                  </a:lnTo>
                  <a:lnTo>
                    <a:pt x="549" y="722"/>
                  </a:lnTo>
                  <a:lnTo>
                    <a:pt x="524" y="726"/>
                  </a:lnTo>
                  <a:lnTo>
                    <a:pt x="501" y="732"/>
                  </a:lnTo>
                  <a:lnTo>
                    <a:pt x="479" y="736"/>
                  </a:lnTo>
                  <a:lnTo>
                    <a:pt x="459" y="740"/>
                  </a:lnTo>
                  <a:lnTo>
                    <a:pt x="442" y="745"/>
                  </a:lnTo>
                  <a:lnTo>
                    <a:pt x="426" y="749"/>
                  </a:lnTo>
                  <a:lnTo>
                    <a:pt x="413" y="753"/>
                  </a:lnTo>
                  <a:lnTo>
                    <a:pt x="392" y="759"/>
                  </a:lnTo>
                  <a:lnTo>
                    <a:pt x="369" y="761"/>
                  </a:lnTo>
                  <a:lnTo>
                    <a:pt x="348" y="759"/>
                  </a:lnTo>
                  <a:lnTo>
                    <a:pt x="330" y="755"/>
                  </a:lnTo>
                  <a:lnTo>
                    <a:pt x="315" y="749"/>
                  </a:lnTo>
                  <a:lnTo>
                    <a:pt x="302" y="740"/>
                  </a:lnTo>
                  <a:lnTo>
                    <a:pt x="295" y="732"/>
                  </a:lnTo>
                  <a:lnTo>
                    <a:pt x="294" y="723"/>
                  </a:lnTo>
                  <a:lnTo>
                    <a:pt x="317" y="707"/>
                  </a:lnTo>
                  <a:lnTo>
                    <a:pt x="341" y="690"/>
                  </a:lnTo>
                  <a:lnTo>
                    <a:pt x="364" y="668"/>
                  </a:lnTo>
                  <a:lnTo>
                    <a:pt x="387" y="645"/>
                  </a:lnTo>
                  <a:lnTo>
                    <a:pt x="409" y="621"/>
                  </a:lnTo>
                  <a:lnTo>
                    <a:pt x="430" y="595"/>
                  </a:lnTo>
                  <a:lnTo>
                    <a:pt x="451" y="568"/>
                  </a:lnTo>
                  <a:lnTo>
                    <a:pt x="471" y="539"/>
                  </a:lnTo>
                  <a:lnTo>
                    <a:pt x="490" y="510"/>
                  </a:lnTo>
                  <a:lnTo>
                    <a:pt x="507" y="480"/>
                  </a:lnTo>
                  <a:lnTo>
                    <a:pt x="523" y="451"/>
                  </a:lnTo>
                  <a:lnTo>
                    <a:pt x="537" y="422"/>
                  </a:lnTo>
                  <a:lnTo>
                    <a:pt x="550" y="393"/>
                  </a:lnTo>
                  <a:lnTo>
                    <a:pt x="561" y="366"/>
                  </a:lnTo>
                  <a:lnTo>
                    <a:pt x="572" y="340"/>
                  </a:lnTo>
                  <a:lnTo>
                    <a:pt x="579" y="316"/>
                  </a:lnTo>
                  <a:lnTo>
                    <a:pt x="590" y="270"/>
                  </a:lnTo>
                  <a:lnTo>
                    <a:pt x="602" y="223"/>
                  </a:lnTo>
                  <a:lnTo>
                    <a:pt x="612" y="179"/>
                  </a:lnTo>
                  <a:lnTo>
                    <a:pt x="622" y="136"/>
                  </a:lnTo>
                  <a:lnTo>
                    <a:pt x="632" y="97"/>
                  </a:lnTo>
                  <a:lnTo>
                    <a:pt x="645" y="61"/>
                  </a:lnTo>
                  <a:lnTo>
                    <a:pt x="659" y="28"/>
                  </a:lnTo>
                  <a:lnTo>
                    <a:pt x="678" y="0"/>
                  </a:lnTo>
                  <a:lnTo>
                    <a:pt x="651" y="29"/>
                  </a:lnTo>
                  <a:lnTo>
                    <a:pt x="628" y="68"/>
                  </a:lnTo>
                  <a:lnTo>
                    <a:pt x="610" y="114"/>
                  </a:lnTo>
                  <a:lnTo>
                    <a:pt x="595" y="163"/>
                  </a:lnTo>
                  <a:lnTo>
                    <a:pt x="583" y="212"/>
                  </a:lnTo>
                  <a:lnTo>
                    <a:pt x="574" y="254"/>
                  </a:lnTo>
                  <a:lnTo>
                    <a:pt x="567" y="287"/>
                  </a:lnTo>
                  <a:lnTo>
                    <a:pt x="561" y="306"/>
                  </a:lnTo>
                  <a:lnTo>
                    <a:pt x="559" y="314"/>
                  </a:lnTo>
                  <a:lnTo>
                    <a:pt x="551" y="327"/>
                  </a:lnTo>
                  <a:lnTo>
                    <a:pt x="543" y="344"/>
                  </a:lnTo>
                  <a:lnTo>
                    <a:pt x="533" y="366"/>
                  </a:lnTo>
                  <a:lnTo>
                    <a:pt x="520" y="390"/>
                  </a:lnTo>
                  <a:lnTo>
                    <a:pt x="504" y="418"/>
                  </a:lnTo>
                  <a:lnTo>
                    <a:pt x="487" y="447"/>
                  </a:lnTo>
                  <a:lnTo>
                    <a:pt x="469" y="477"/>
                  </a:lnTo>
                  <a:lnTo>
                    <a:pt x="449" y="509"/>
                  </a:lnTo>
                  <a:lnTo>
                    <a:pt x="429" y="540"/>
                  </a:lnTo>
                  <a:lnTo>
                    <a:pt x="406" y="571"/>
                  </a:lnTo>
                  <a:lnTo>
                    <a:pt x="384" y="601"/>
                  </a:lnTo>
                  <a:lnTo>
                    <a:pt x="360" y="628"/>
                  </a:lnTo>
                  <a:lnTo>
                    <a:pt x="337" y="654"/>
                  </a:lnTo>
                  <a:lnTo>
                    <a:pt x="312" y="677"/>
                  </a:lnTo>
                  <a:lnTo>
                    <a:pt x="288" y="697"/>
                  </a:lnTo>
                  <a:lnTo>
                    <a:pt x="263" y="717"/>
                  </a:lnTo>
                  <a:lnTo>
                    <a:pt x="240" y="742"/>
                  </a:lnTo>
                  <a:lnTo>
                    <a:pt x="219" y="771"/>
                  </a:lnTo>
                  <a:lnTo>
                    <a:pt x="197" y="804"/>
                  </a:lnTo>
                  <a:lnTo>
                    <a:pt x="179" y="840"/>
                  </a:lnTo>
                  <a:lnTo>
                    <a:pt x="158" y="879"/>
                  </a:lnTo>
                  <a:lnTo>
                    <a:pt x="141" y="920"/>
                  </a:lnTo>
                  <a:lnTo>
                    <a:pt x="125" y="962"/>
                  </a:lnTo>
                  <a:lnTo>
                    <a:pt x="111" y="1007"/>
                  </a:lnTo>
                  <a:lnTo>
                    <a:pt x="96" y="1053"/>
                  </a:lnTo>
                  <a:lnTo>
                    <a:pt x="85" y="1099"/>
                  </a:lnTo>
                  <a:lnTo>
                    <a:pt x="75" y="1144"/>
                  </a:lnTo>
                  <a:lnTo>
                    <a:pt x="68" y="1188"/>
                  </a:lnTo>
                  <a:lnTo>
                    <a:pt x="60" y="1233"/>
                  </a:lnTo>
                  <a:lnTo>
                    <a:pt x="56" y="1275"/>
                  </a:lnTo>
                  <a:lnTo>
                    <a:pt x="53" y="1315"/>
                  </a:lnTo>
                  <a:lnTo>
                    <a:pt x="48" y="1352"/>
                  </a:lnTo>
                  <a:lnTo>
                    <a:pt x="40" y="1404"/>
                  </a:lnTo>
                  <a:lnTo>
                    <a:pt x="33" y="1468"/>
                  </a:lnTo>
                  <a:lnTo>
                    <a:pt x="26" y="1537"/>
                  </a:lnTo>
                  <a:lnTo>
                    <a:pt x="19" y="1609"/>
                  </a:lnTo>
                  <a:lnTo>
                    <a:pt x="12" y="1678"/>
                  </a:lnTo>
                  <a:lnTo>
                    <a:pt x="6" y="1741"/>
                  </a:lnTo>
                  <a:lnTo>
                    <a:pt x="0" y="1795"/>
                  </a:lnTo>
                  <a:lnTo>
                    <a:pt x="7" y="1861"/>
                  </a:lnTo>
                  <a:lnTo>
                    <a:pt x="9" y="1881"/>
                  </a:lnTo>
                  <a:lnTo>
                    <a:pt x="14" y="1930"/>
                  </a:lnTo>
                  <a:lnTo>
                    <a:pt x="30" y="2077"/>
                  </a:lnTo>
                  <a:lnTo>
                    <a:pt x="37" y="2025"/>
                  </a:lnTo>
                  <a:lnTo>
                    <a:pt x="48" y="1972"/>
                  </a:lnTo>
                  <a:lnTo>
                    <a:pt x="56" y="1924"/>
                  </a:lnTo>
                  <a:lnTo>
                    <a:pt x="60" y="1887"/>
                  </a:lnTo>
                  <a:lnTo>
                    <a:pt x="68" y="1777"/>
                  </a:lnTo>
                  <a:lnTo>
                    <a:pt x="82" y="1626"/>
                  </a:lnTo>
                  <a:lnTo>
                    <a:pt x="96" y="1463"/>
                  </a:lnTo>
                  <a:lnTo>
                    <a:pt x="102" y="1316"/>
                  </a:lnTo>
                  <a:lnTo>
                    <a:pt x="107" y="1259"/>
                  </a:lnTo>
                  <a:lnTo>
                    <a:pt x="115" y="1191"/>
                  </a:lnTo>
                  <a:lnTo>
                    <a:pt x="127" y="1118"/>
                  </a:lnTo>
                  <a:lnTo>
                    <a:pt x="141" y="1040"/>
                  </a:lnTo>
                  <a:lnTo>
                    <a:pt x="161" y="964"/>
                  </a:lnTo>
                  <a:lnTo>
                    <a:pt x="184" y="890"/>
                  </a:lnTo>
                  <a:lnTo>
                    <a:pt x="213" y="825"/>
                  </a:lnTo>
                  <a:lnTo>
                    <a:pt x="245" y="772"/>
                  </a:lnTo>
                  <a:lnTo>
                    <a:pt x="253" y="784"/>
                  </a:lnTo>
                  <a:lnTo>
                    <a:pt x="268" y="791"/>
                  </a:lnTo>
                  <a:lnTo>
                    <a:pt x="286" y="795"/>
                  </a:lnTo>
                  <a:lnTo>
                    <a:pt x="308" y="795"/>
                  </a:lnTo>
                  <a:lnTo>
                    <a:pt x="331" y="795"/>
                  </a:lnTo>
                  <a:lnTo>
                    <a:pt x="356" y="792"/>
                  </a:lnTo>
                  <a:lnTo>
                    <a:pt x="382" y="789"/>
                  </a:lnTo>
                  <a:lnTo>
                    <a:pt x="405" y="785"/>
                  </a:lnTo>
                  <a:lnTo>
                    <a:pt x="410" y="784"/>
                  </a:lnTo>
                  <a:lnTo>
                    <a:pt x="416" y="782"/>
                  </a:lnTo>
                  <a:lnTo>
                    <a:pt x="422" y="781"/>
                  </a:lnTo>
                  <a:lnTo>
                    <a:pt x="429" y="779"/>
                  </a:lnTo>
                  <a:lnTo>
                    <a:pt x="438" y="778"/>
                  </a:lnTo>
                  <a:lnTo>
                    <a:pt x="445" y="775"/>
                  </a:lnTo>
                  <a:lnTo>
                    <a:pt x="454" y="774"/>
                  </a:lnTo>
                  <a:lnTo>
                    <a:pt x="462" y="772"/>
                  </a:lnTo>
                  <a:lnTo>
                    <a:pt x="505" y="761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" name="Freeform 10"/>
            <p:cNvSpPr>
              <a:spLocks/>
            </p:cNvSpPr>
            <p:nvPr/>
          </p:nvSpPr>
          <p:spPr bwMode="auto">
            <a:xfrm>
              <a:off x="6193" y="9303"/>
              <a:ext cx="28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33" y="59"/>
                  </a:moveTo>
                  <a:lnTo>
                    <a:pt x="20" y="57"/>
                  </a:lnTo>
                  <a:lnTo>
                    <a:pt x="10" y="52"/>
                  </a:lnTo>
                  <a:lnTo>
                    <a:pt x="3" y="44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7" y="10"/>
                  </a:lnTo>
                  <a:lnTo>
                    <a:pt x="15" y="3"/>
                  </a:lnTo>
                  <a:lnTo>
                    <a:pt x="26" y="0"/>
                  </a:lnTo>
                  <a:lnTo>
                    <a:pt x="39" y="0"/>
                  </a:lnTo>
                  <a:lnTo>
                    <a:pt x="49" y="6"/>
                  </a:lnTo>
                  <a:lnTo>
                    <a:pt x="56" y="14"/>
                  </a:lnTo>
                  <a:lnTo>
                    <a:pt x="59" y="26"/>
                  </a:lnTo>
                  <a:lnTo>
                    <a:pt x="58" y="39"/>
                  </a:lnTo>
                  <a:lnTo>
                    <a:pt x="54" y="49"/>
                  </a:lnTo>
                  <a:lnTo>
                    <a:pt x="45" y="56"/>
                  </a:lnTo>
                  <a:lnTo>
                    <a:pt x="3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Freeform 11"/>
            <p:cNvSpPr>
              <a:spLocks/>
            </p:cNvSpPr>
            <p:nvPr/>
          </p:nvSpPr>
          <p:spPr bwMode="auto">
            <a:xfrm>
              <a:off x="6182" y="9334"/>
              <a:ext cx="28" cy="36"/>
            </a:xfrm>
            <a:custGeom>
              <a:avLst/>
              <a:gdLst>
                <a:gd name="T0" fmla="*/ 0 w 59"/>
                <a:gd name="T1" fmla="*/ 1 h 61"/>
                <a:gd name="T2" fmla="*/ 0 w 59"/>
                <a:gd name="T3" fmla="*/ 1 h 61"/>
                <a:gd name="T4" fmla="*/ 0 w 59"/>
                <a:gd name="T5" fmla="*/ 1 h 61"/>
                <a:gd name="T6" fmla="*/ 0 w 59"/>
                <a:gd name="T7" fmla="*/ 1 h 61"/>
                <a:gd name="T8" fmla="*/ 0 w 59"/>
                <a:gd name="T9" fmla="*/ 1 h 61"/>
                <a:gd name="T10" fmla="*/ 0 w 59"/>
                <a:gd name="T11" fmla="*/ 1 h 61"/>
                <a:gd name="T12" fmla="*/ 0 w 59"/>
                <a:gd name="T13" fmla="*/ 1 h 61"/>
                <a:gd name="T14" fmla="*/ 0 w 59"/>
                <a:gd name="T15" fmla="*/ 1 h 61"/>
                <a:gd name="T16" fmla="*/ 0 w 59"/>
                <a:gd name="T17" fmla="*/ 0 h 61"/>
                <a:gd name="T18" fmla="*/ 0 w 59"/>
                <a:gd name="T19" fmla="*/ 1 h 61"/>
                <a:gd name="T20" fmla="*/ 0 w 59"/>
                <a:gd name="T21" fmla="*/ 1 h 61"/>
                <a:gd name="T22" fmla="*/ 0 w 59"/>
                <a:gd name="T23" fmla="*/ 1 h 61"/>
                <a:gd name="T24" fmla="*/ 0 w 59"/>
                <a:gd name="T25" fmla="*/ 1 h 61"/>
                <a:gd name="T26" fmla="*/ 0 w 59"/>
                <a:gd name="T27" fmla="*/ 1 h 61"/>
                <a:gd name="T28" fmla="*/ 0 w 59"/>
                <a:gd name="T29" fmla="*/ 1 h 61"/>
                <a:gd name="T30" fmla="*/ 0 w 59"/>
                <a:gd name="T31" fmla="*/ 1 h 61"/>
                <a:gd name="T32" fmla="*/ 0 w 59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61">
                  <a:moveTo>
                    <a:pt x="33" y="61"/>
                  </a:moveTo>
                  <a:lnTo>
                    <a:pt x="20" y="59"/>
                  </a:lnTo>
                  <a:lnTo>
                    <a:pt x="10" y="53"/>
                  </a:lnTo>
                  <a:lnTo>
                    <a:pt x="3" y="45"/>
                  </a:lnTo>
                  <a:lnTo>
                    <a:pt x="0" y="33"/>
                  </a:lnTo>
                  <a:lnTo>
                    <a:pt x="2" y="22"/>
                  </a:lnTo>
                  <a:lnTo>
                    <a:pt x="7" y="12"/>
                  </a:lnTo>
                  <a:lnTo>
                    <a:pt x="15" y="4"/>
                  </a:lnTo>
                  <a:lnTo>
                    <a:pt x="26" y="0"/>
                  </a:lnTo>
                  <a:lnTo>
                    <a:pt x="39" y="2"/>
                  </a:lnTo>
                  <a:lnTo>
                    <a:pt x="49" y="7"/>
                  </a:lnTo>
                  <a:lnTo>
                    <a:pt x="56" y="16"/>
                  </a:lnTo>
                  <a:lnTo>
                    <a:pt x="59" y="27"/>
                  </a:lnTo>
                  <a:lnTo>
                    <a:pt x="58" y="39"/>
                  </a:lnTo>
                  <a:lnTo>
                    <a:pt x="54" y="49"/>
                  </a:lnTo>
                  <a:lnTo>
                    <a:pt x="45" y="56"/>
                  </a:lnTo>
                  <a:lnTo>
                    <a:pt x="33" y="61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Freeform 12"/>
            <p:cNvSpPr>
              <a:spLocks/>
            </p:cNvSpPr>
            <p:nvPr/>
          </p:nvSpPr>
          <p:spPr bwMode="auto">
            <a:xfrm>
              <a:off x="6210" y="9331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32" y="59"/>
                  </a:moveTo>
                  <a:lnTo>
                    <a:pt x="20" y="58"/>
                  </a:lnTo>
                  <a:lnTo>
                    <a:pt x="10" y="52"/>
                  </a:lnTo>
                  <a:lnTo>
                    <a:pt x="3" y="45"/>
                  </a:lnTo>
                  <a:lnTo>
                    <a:pt x="0" y="33"/>
                  </a:lnTo>
                  <a:lnTo>
                    <a:pt x="0" y="20"/>
                  </a:lnTo>
                  <a:lnTo>
                    <a:pt x="6" y="10"/>
                  </a:lnTo>
                  <a:lnTo>
                    <a:pt x="15" y="3"/>
                  </a:lnTo>
                  <a:lnTo>
                    <a:pt x="26" y="0"/>
                  </a:lnTo>
                  <a:lnTo>
                    <a:pt x="38" y="2"/>
                  </a:lnTo>
                  <a:lnTo>
                    <a:pt x="48" y="6"/>
                  </a:lnTo>
                  <a:lnTo>
                    <a:pt x="56" y="15"/>
                  </a:lnTo>
                  <a:lnTo>
                    <a:pt x="59" y="26"/>
                  </a:lnTo>
                  <a:lnTo>
                    <a:pt x="58" y="39"/>
                  </a:lnTo>
                  <a:lnTo>
                    <a:pt x="52" y="49"/>
                  </a:lnTo>
                  <a:lnTo>
                    <a:pt x="43" y="56"/>
                  </a:lnTo>
                  <a:lnTo>
                    <a:pt x="32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Freeform 13"/>
            <p:cNvSpPr>
              <a:spLocks/>
            </p:cNvSpPr>
            <p:nvPr/>
          </p:nvSpPr>
          <p:spPr bwMode="auto">
            <a:xfrm>
              <a:off x="6141" y="9425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33" y="59"/>
                  </a:moveTo>
                  <a:lnTo>
                    <a:pt x="20" y="59"/>
                  </a:lnTo>
                  <a:lnTo>
                    <a:pt x="10" y="53"/>
                  </a:lnTo>
                  <a:lnTo>
                    <a:pt x="3" y="44"/>
                  </a:lnTo>
                  <a:lnTo>
                    <a:pt x="0" y="33"/>
                  </a:lnTo>
                  <a:lnTo>
                    <a:pt x="0" y="21"/>
                  </a:lnTo>
                  <a:lnTo>
                    <a:pt x="6" y="11"/>
                  </a:lnTo>
                  <a:lnTo>
                    <a:pt x="15" y="2"/>
                  </a:lnTo>
                  <a:lnTo>
                    <a:pt x="26" y="0"/>
                  </a:lnTo>
                  <a:lnTo>
                    <a:pt x="39" y="1"/>
                  </a:lnTo>
                  <a:lnTo>
                    <a:pt x="49" y="7"/>
                  </a:lnTo>
                  <a:lnTo>
                    <a:pt x="56" y="15"/>
                  </a:lnTo>
                  <a:lnTo>
                    <a:pt x="59" y="27"/>
                  </a:lnTo>
                  <a:lnTo>
                    <a:pt x="58" y="38"/>
                  </a:lnTo>
                  <a:lnTo>
                    <a:pt x="54" y="49"/>
                  </a:lnTo>
                  <a:lnTo>
                    <a:pt x="45" y="56"/>
                  </a:lnTo>
                  <a:lnTo>
                    <a:pt x="3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 14"/>
            <p:cNvSpPr>
              <a:spLocks/>
            </p:cNvSpPr>
            <p:nvPr/>
          </p:nvSpPr>
          <p:spPr bwMode="auto">
            <a:xfrm>
              <a:off x="6130" y="9456"/>
              <a:ext cx="28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33" y="59"/>
                  </a:moveTo>
                  <a:lnTo>
                    <a:pt x="20" y="58"/>
                  </a:lnTo>
                  <a:lnTo>
                    <a:pt x="10" y="52"/>
                  </a:lnTo>
                  <a:lnTo>
                    <a:pt x="3" y="45"/>
                  </a:lnTo>
                  <a:lnTo>
                    <a:pt x="0" y="33"/>
                  </a:lnTo>
                  <a:lnTo>
                    <a:pt x="0" y="20"/>
                  </a:lnTo>
                  <a:lnTo>
                    <a:pt x="6" y="10"/>
                  </a:lnTo>
                  <a:lnTo>
                    <a:pt x="15" y="3"/>
                  </a:lnTo>
                  <a:lnTo>
                    <a:pt x="26" y="0"/>
                  </a:lnTo>
                  <a:lnTo>
                    <a:pt x="39" y="0"/>
                  </a:lnTo>
                  <a:lnTo>
                    <a:pt x="49" y="6"/>
                  </a:lnTo>
                  <a:lnTo>
                    <a:pt x="56" y="15"/>
                  </a:lnTo>
                  <a:lnTo>
                    <a:pt x="59" y="26"/>
                  </a:lnTo>
                  <a:lnTo>
                    <a:pt x="58" y="39"/>
                  </a:lnTo>
                  <a:lnTo>
                    <a:pt x="54" y="49"/>
                  </a:lnTo>
                  <a:lnTo>
                    <a:pt x="45" y="56"/>
                  </a:lnTo>
                  <a:lnTo>
                    <a:pt x="3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Freeform 15"/>
            <p:cNvSpPr>
              <a:spLocks/>
            </p:cNvSpPr>
            <p:nvPr/>
          </p:nvSpPr>
          <p:spPr bwMode="auto">
            <a:xfrm>
              <a:off x="6158" y="9452"/>
              <a:ext cx="29" cy="36"/>
            </a:xfrm>
            <a:custGeom>
              <a:avLst/>
              <a:gdLst>
                <a:gd name="T0" fmla="*/ 0 w 60"/>
                <a:gd name="T1" fmla="*/ 1 h 61"/>
                <a:gd name="T2" fmla="*/ 0 w 60"/>
                <a:gd name="T3" fmla="*/ 1 h 61"/>
                <a:gd name="T4" fmla="*/ 0 w 60"/>
                <a:gd name="T5" fmla="*/ 1 h 61"/>
                <a:gd name="T6" fmla="*/ 0 w 60"/>
                <a:gd name="T7" fmla="*/ 1 h 61"/>
                <a:gd name="T8" fmla="*/ 0 w 60"/>
                <a:gd name="T9" fmla="*/ 1 h 61"/>
                <a:gd name="T10" fmla="*/ 0 w 60"/>
                <a:gd name="T11" fmla="*/ 1 h 61"/>
                <a:gd name="T12" fmla="*/ 0 w 60"/>
                <a:gd name="T13" fmla="*/ 1 h 61"/>
                <a:gd name="T14" fmla="*/ 0 w 60"/>
                <a:gd name="T15" fmla="*/ 1 h 61"/>
                <a:gd name="T16" fmla="*/ 0 w 60"/>
                <a:gd name="T17" fmla="*/ 0 h 61"/>
                <a:gd name="T18" fmla="*/ 0 w 60"/>
                <a:gd name="T19" fmla="*/ 1 h 61"/>
                <a:gd name="T20" fmla="*/ 0 w 60"/>
                <a:gd name="T21" fmla="*/ 1 h 61"/>
                <a:gd name="T22" fmla="*/ 0 w 60"/>
                <a:gd name="T23" fmla="*/ 1 h 61"/>
                <a:gd name="T24" fmla="*/ 0 w 60"/>
                <a:gd name="T25" fmla="*/ 1 h 61"/>
                <a:gd name="T26" fmla="*/ 0 w 60"/>
                <a:gd name="T27" fmla="*/ 1 h 61"/>
                <a:gd name="T28" fmla="*/ 0 w 60"/>
                <a:gd name="T29" fmla="*/ 1 h 61"/>
                <a:gd name="T30" fmla="*/ 0 w 60"/>
                <a:gd name="T31" fmla="*/ 1 h 61"/>
                <a:gd name="T32" fmla="*/ 0 w 60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61">
                  <a:moveTo>
                    <a:pt x="33" y="61"/>
                  </a:moveTo>
                  <a:lnTo>
                    <a:pt x="21" y="59"/>
                  </a:lnTo>
                  <a:lnTo>
                    <a:pt x="11" y="53"/>
                  </a:lnTo>
                  <a:lnTo>
                    <a:pt x="4" y="45"/>
                  </a:lnTo>
                  <a:lnTo>
                    <a:pt x="0" y="33"/>
                  </a:lnTo>
                  <a:lnTo>
                    <a:pt x="1" y="22"/>
                  </a:lnTo>
                  <a:lnTo>
                    <a:pt x="7" y="12"/>
                  </a:lnTo>
                  <a:lnTo>
                    <a:pt x="16" y="4"/>
                  </a:lnTo>
                  <a:lnTo>
                    <a:pt x="27" y="0"/>
                  </a:lnTo>
                  <a:lnTo>
                    <a:pt x="39" y="2"/>
                  </a:lnTo>
                  <a:lnTo>
                    <a:pt x="49" y="7"/>
                  </a:lnTo>
                  <a:lnTo>
                    <a:pt x="57" y="16"/>
                  </a:lnTo>
                  <a:lnTo>
                    <a:pt x="60" y="27"/>
                  </a:lnTo>
                  <a:lnTo>
                    <a:pt x="59" y="39"/>
                  </a:lnTo>
                  <a:lnTo>
                    <a:pt x="53" y="49"/>
                  </a:lnTo>
                  <a:lnTo>
                    <a:pt x="44" y="56"/>
                  </a:lnTo>
                  <a:lnTo>
                    <a:pt x="33" y="61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2" name="Freeform 16"/>
            <p:cNvSpPr>
              <a:spLocks/>
            </p:cNvSpPr>
            <p:nvPr/>
          </p:nvSpPr>
          <p:spPr bwMode="auto">
            <a:xfrm>
              <a:off x="6139" y="9542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34" y="59"/>
                  </a:moveTo>
                  <a:lnTo>
                    <a:pt x="21" y="58"/>
                  </a:lnTo>
                  <a:lnTo>
                    <a:pt x="11" y="52"/>
                  </a:lnTo>
                  <a:lnTo>
                    <a:pt x="3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5" y="3"/>
                  </a:lnTo>
                  <a:lnTo>
                    <a:pt x="26" y="0"/>
                  </a:lnTo>
                  <a:lnTo>
                    <a:pt x="39" y="0"/>
                  </a:lnTo>
                  <a:lnTo>
                    <a:pt x="49" y="6"/>
                  </a:lnTo>
                  <a:lnTo>
                    <a:pt x="57" y="15"/>
                  </a:lnTo>
                  <a:lnTo>
                    <a:pt x="59" y="26"/>
                  </a:lnTo>
                  <a:lnTo>
                    <a:pt x="58" y="39"/>
                  </a:lnTo>
                  <a:lnTo>
                    <a:pt x="54" y="49"/>
                  </a:lnTo>
                  <a:lnTo>
                    <a:pt x="45" y="56"/>
                  </a:lnTo>
                  <a:lnTo>
                    <a:pt x="34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Freeform 17"/>
            <p:cNvSpPr>
              <a:spLocks/>
            </p:cNvSpPr>
            <p:nvPr/>
          </p:nvSpPr>
          <p:spPr bwMode="auto">
            <a:xfrm>
              <a:off x="6128" y="9573"/>
              <a:ext cx="29" cy="35"/>
            </a:xfrm>
            <a:custGeom>
              <a:avLst/>
              <a:gdLst>
                <a:gd name="T0" fmla="*/ 0 w 59"/>
                <a:gd name="T1" fmla="*/ 1 h 60"/>
                <a:gd name="T2" fmla="*/ 0 w 59"/>
                <a:gd name="T3" fmla="*/ 1 h 60"/>
                <a:gd name="T4" fmla="*/ 0 w 59"/>
                <a:gd name="T5" fmla="*/ 1 h 60"/>
                <a:gd name="T6" fmla="*/ 0 w 59"/>
                <a:gd name="T7" fmla="*/ 1 h 60"/>
                <a:gd name="T8" fmla="*/ 0 w 59"/>
                <a:gd name="T9" fmla="*/ 1 h 60"/>
                <a:gd name="T10" fmla="*/ 0 w 59"/>
                <a:gd name="T11" fmla="*/ 1 h 60"/>
                <a:gd name="T12" fmla="*/ 0 w 59"/>
                <a:gd name="T13" fmla="*/ 1 h 60"/>
                <a:gd name="T14" fmla="*/ 0 w 59"/>
                <a:gd name="T15" fmla="*/ 1 h 60"/>
                <a:gd name="T16" fmla="*/ 0 w 59"/>
                <a:gd name="T17" fmla="*/ 0 h 60"/>
                <a:gd name="T18" fmla="*/ 0 w 59"/>
                <a:gd name="T19" fmla="*/ 1 h 60"/>
                <a:gd name="T20" fmla="*/ 0 w 59"/>
                <a:gd name="T21" fmla="*/ 1 h 60"/>
                <a:gd name="T22" fmla="*/ 0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0 w 59"/>
                <a:gd name="T29" fmla="*/ 1 h 60"/>
                <a:gd name="T30" fmla="*/ 0 w 59"/>
                <a:gd name="T31" fmla="*/ 1 h 60"/>
                <a:gd name="T32" fmla="*/ 0 w 59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60">
                  <a:moveTo>
                    <a:pt x="34" y="60"/>
                  </a:moveTo>
                  <a:lnTo>
                    <a:pt x="21" y="59"/>
                  </a:lnTo>
                  <a:lnTo>
                    <a:pt x="10" y="53"/>
                  </a:lnTo>
                  <a:lnTo>
                    <a:pt x="3" y="44"/>
                  </a:lnTo>
                  <a:lnTo>
                    <a:pt x="0" y="33"/>
                  </a:lnTo>
                  <a:lnTo>
                    <a:pt x="2" y="21"/>
                  </a:lnTo>
                  <a:lnTo>
                    <a:pt x="8" y="11"/>
                  </a:lnTo>
                  <a:lnTo>
                    <a:pt x="15" y="4"/>
                  </a:lnTo>
                  <a:lnTo>
                    <a:pt x="26" y="0"/>
                  </a:lnTo>
                  <a:lnTo>
                    <a:pt x="39" y="1"/>
                  </a:lnTo>
                  <a:lnTo>
                    <a:pt x="49" y="7"/>
                  </a:lnTo>
                  <a:lnTo>
                    <a:pt x="57" y="15"/>
                  </a:lnTo>
                  <a:lnTo>
                    <a:pt x="59" y="27"/>
                  </a:lnTo>
                  <a:lnTo>
                    <a:pt x="58" y="38"/>
                  </a:lnTo>
                  <a:lnTo>
                    <a:pt x="54" y="48"/>
                  </a:lnTo>
                  <a:lnTo>
                    <a:pt x="45" y="56"/>
                  </a:lnTo>
                  <a:lnTo>
                    <a:pt x="34" y="60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18"/>
            <p:cNvSpPr>
              <a:spLocks/>
            </p:cNvSpPr>
            <p:nvPr/>
          </p:nvSpPr>
          <p:spPr bwMode="auto">
            <a:xfrm>
              <a:off x="6157" y="9570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34" y="59"/>
                  </a:moveTo>
                  <a:lnTo>
                    <a:pt x="21" y="57"/>
                  </a:lnTo>
                  <a:lnTo>
                    <a:pt x="11" y="52"/>
                  </a:lnTo>
                  <a:lnTo>
                    <a:pt x="3" y="44"/>
                  </a:lnTo>
                  <a:lnTo>
                    <a:pt x="0" y="33"/>
                  </a:lnTo>
                  <a:lnTo>
                    <a:pt x="0" y="20"/>
                  </a:lnTo>
                  <a:lnTo>
                    <a:pt x="6" y="10"/>
                  </a:lnTo>
                  <a:lnTo>
                    <a:pt x="15" y="3"/>
                  </a:lnTo>
                  <a:lnTo>
                    <a:pt x="26" y="0"/>
                  </a:lnTo>
                  <a:lnTo>
                    <a:pt x="38" y="1"/>
                  </a:lnTo>
                  <a:lnTo>
                    <a:pt x="48" y="6"/>
                  </a:lnTo>
                  <a:lnTo>
                    <a:pt x="57" y="14"/>
                  </a:lnTo>
                  <a:lnTo>
                    <a:pt x="59" y="26"/>
                  </a:lnTo>
                  <a:lnTo>
                    <a:pt x="58" y="39"/>
                  </a:lnTo>
                  <a:lnTo>
                    <a:pt x="54" y="49"/>
                  </a:lnTo>
                  <a:lnTo>
                    <a:pt x="45" y="56"/>
                  </a:lnTo>
                  <a:lnTo>
                    <a:pt x="34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Freeform 19"/>
            <p:cNvSpPr>
              <a:spLocks/>
            </p:cNvSpPr>
            <p:nvPr/>
          </p:nvSpPr>
          <p:spPr bwMode="auto">
            <a:xfrm>
              <a:off x="6227" y="9650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1 h 59"/>
                <a:gd name="T18" fmla="*/ 0 w 59"/>
                <a:gd name="T19" fmla="*/ 0 h 59"/>
                <a:gd name="T20" fmla="*/ 0 w 59"/>
                <a:gd name="T21" fmla="*/ 0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45" y="54"/>
                  </a:moveTo>
                  <a:lnTo>
                    <a:pt x="33" y="59"/>
                  </a:lnTo>
                  <a:lnTo>
                    <a:pt x="23" y="57"/>
                  </a:lnTo>
                  <a:lnTo>
                    <a:pt x="13" y="53"/>
                  </a:lnTo>
                  <a:lnTo>
                    <a:pt x="5" y="44"/>
                  </a:lnTo>
                  <a:lnTo>
                    <a:pt x="0" y="33"/>
                  </a:lnTo>
                  <a:lnTo>
                    <a:pt x="2" y="21"/>
                  </a:lnTo>
                  <a:lnTo>
                    <a:pt x="6" y="11"/>
                  </a:lnTo>
                  <a:lnTo>
                    <a:pt x="15" y="4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48" y="5"/>
                  </a:lnTo>
                  <a:lnTo>
                    <a:pt x="55" y="14"/>
                  </a:lnTo>
                  <a:lnTo>
                    <a:pt x="59" y="25"/>
                  </a:lnTo>
                  <a:lnTo>
                    <a:pt x="59" y="36"/>
                  </a:lnTo>
                  <a:lnTo>
                    <a:pt x="54" y="46"/>
                  </a:lnTo>
                  <a:lnTo>
                    <a:pt x="45" y="54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Freeform 20"/>
            <p:cNvSpPr>
              <a:spLocks/>
            </p:cNvSpPr>
            <p:nvPr/>
          </p:nvSpPr>
          <p:spPr bwMode="auto">
            <a:xfrm>
              <a:off x="6252" y="9666"/>
              <a:ext cx="30" cy="34"/>
            </a:xfrm>
            <a:custGeom>
              <a:avLst/>
              <a:gdLst>
                <a:gd name="T0" fmla="*/ 0 w 61"/>
                <a:gd name="T1" fmla="*/ 1 h 59"/>
                <a:gd name="T2" fmla="*/ 0 w 61"/>
                <a:gd name="T3" fmla="*/ 1 h 59"/>
                <a:gd name="T4" fmla="*/ 0 w 61"/>
                <a:gd name="T5" fmla="*/ 1 h 59"/>
                <a:gd name="T6" fmla="*/ 0 w 61"/>
                <a:gd name="T7" fmla="*/ 1 h 59"/>
                <a:gd name="T8" fmla="*/ 0 w 61"/>
                <a:gd name="T9" fmla="*/ 1 h 59"/>
                <a:gd name="T10" fmla="*/ 0 w 61"/>
                <a:gd name="T11" fmla="*/ 1 h 59"/>
                <a:gd name="T12" fmla="*/ 0 w 61"/>
                <a:gd name="T13" fmla="*/ 1 h 59"/>
                <a:gd name="T14" fmla="*/ 0 w 61"/>
                <a:gd name="T15" fmla="*/ 1 h 59"/>
                <a:gd name="T16" fmla="*/ 0 w 61"/>
                <a:gd name="T17" fmla="*/ 1 h 59"/>
                <a:gd name="T18" fmla="*/ 0 w 61"/>
                <a:gd name="T19" fmla="*/ 0 h 59"/>
                <a:gd name="T20" fmla="*/ 0 w 61"/>
                <a:gd name="T21" fmla="*/ 0 h 59"/>
                <a:gd name="T22" fmla="*/ 0 w 61"/>
                <a:gd name="T23" fmla="*/ 1 h 59"/>
                <a:gd name="T24" fmla="*/ 0 w 61"/>
                <a:gd name="T25" fmla="*/ 1 h 59"/>
                <a:gd name="T26" fmla="*/ 0 w 61"/>
                <a:gd name="T27" fmla="*/ 1 h 59"/>
                <a:gd name="T28" fmla="*/ 0 w 61"/>
                <a:gd name="T29" fmla="*/ 1 h 59"/>
                <a:gd name="T30" fmla="*/ 0 w 61"/>
                <a:gd name="T31" fmla="*/ 1 h 59"/>
                <a:gd name="T32" fmla="*/ 0 w 61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59">
                  <a:moveTo>
                    <a:pt x="46" y="55"/>
                  </a:moveTo>
                  <a:lnTo>
                    <a:pt x="35" y="59"/>
                  </a:lnTo>
                  <a:lnTo>
                    <a:pt x="23" y="58"/>
                  </a:lnTo>
                  <a:lnTo>
                    <a:pt x="13" y="54"/>
                  </a:lnTo>
                  <a:lnTo>
                    <a:pt x="4" y="45"/>
                  </a:lnTo>
                  <a:lnTo>
                    <a:pt x="0" y="33"/>
                  </a:lnTo>
                  <a:lnTo>
                    <a:pt x="2" y="22"/>
                  </a:lnTo>
                  <a:lnTo>
                    <a:pt x="6" y="12"/>
                  </a:lnTo>
                  <a:lnTo>
                    <a:pt x="15" y="3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48" y="6"/>
                  </a:lnTo>
                  <a:lnTo>
                    <a:pt x="56" y="15"/>
                  </a:lnTo>
                  <a:lnTo>
                    <a:pt x="61" y="25"/>
                  </a:lnTo>
                  <a:lnTo>
                    <a:pt x="59" y="36"/>
                  </a:lnTo>
                  <a:lnTo>
                    <a:pt x="55" y="46"/>
                  </a:lnTo>
                  <a:lnTo>
                    <a:pt x="46" y="55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Freeform 21"/>
            <p:cNvSpPr>
              <a:spLocks/>
            </p:cNvSpPr>
            <p:nvPr/>
          </p:nvSpPr>
          <p:spPr bwMode="auto">
            <a:xfrm>
              <a:off x="6021" y="9610"/>
              <a:ext cx="30" cy="35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0 h 60"/>
                <a:gd name="T18" fmla="*/ 0 w 61"/>
                <a:gd name="T19" fmla="*/ 1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33" y="60"/>
                  </a:moveTo>
                  <a:lnTo>
                    <a:pt x="22" y="59"/>
                  </a:lnTo>
                  <a:lnTo>
                    <a:pt x="12" y="53"/>
                  </a:lnTo>
                  <a:lnTo>
                    <a:pt x="3" y="45"/>
                  </a:lnTo>
                  <a:lnTo>
                    <a:pt x="0" y="33"/>
                  </a:lnTo>
                  <a:lnTo>
                    <a:pt x="2" y="21"/>
                  </a:lnTo>
                  <a:lnTo>
                    <a:pt x="7" y="11"/>
                  </a:lnTo>
                  <a:lnTo>
                    <a:pt x="16" y="4"/>
                  </a:lnTo>
                  <a:lnTo>
                    <a:pt x="28" y="0"/>
                  </a:lnTo>
                  <a:lnTo>
                    <a:pt x="39" y="1"/>
                  </a:lnTo>
                  <a:lnTo>
                    <a:pt x="49" y="7"/>
                  </a:lnTo>
                  <a:lnTo>
                    <a:pt x="56" y="16"/>
                  </a:lnTo>
                  <a:lnTo>
                    <a:pt x="61" y="27"/>
                  </a:lnTo>
                  <a:lnTo>
                    <a:pt x="59" y="39"/>
                  </a:lnTo>
                  <a:lnTo>
                    <a:pt x="54" y="49"/>
                  </a:lnTo>
                  <a:lnTo>
                    <a:pt x="45" y="57"/>
                  </a:lnTo>
                  <a:lnTo>
                    <a:pt x="33" y="60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Freeform 22"/>
            <p:cNvSpPr>
              <a:spLocks/>
            </p:cNvSpPr>
            <p:nvPr/>
          </p:nvSpPr>
          <p:spPr bwMode="auto">
            <a:xfrm>
              <a:off x="6010" y="9642"/>
              <a:ext cx="30" cy="35"/>
            </a:xfrm>
            <a:custGeom>
              <a:avLst/>
              <a:gdLst>
                <a:gd name="T0" fmla="*/ 0 w 61"/>
                <a:gd name="T1" fmla="*/ 1 h 59"/>
                <a:gd name="T2" fmla="*/ 0 w 61"/>
                <a:gd name="T3" fmla="*/ 1 h 59"/>
                <a:gd name="T4" fmla="*/ 0 w 61"/>
                <a:gd name="T5" fmla="*/ 1 h 59"/>
                <a:gd name="T6" fmla="*/ 0 w 61"/>
                <a:gd name="T7" fmla="*/ 1 h 59"/>
                <a:gd name="T8" fmla="*/ 0 w 61"/>
                <a:gd name="T9" fmla="*/ 1 h 59"/>
                <a:gd name="T10" fmla="*/ 0 w 61"/>
                <a:gd name="T11" fmla="*/ 1 h 59"/>
                <a:gd name="T12" fmla="*/ 0 w 61"/>
                <a:gd name="T13" fmla="*/ 1 h 59"/>
                <a:gd name="T14" fmla="*/ 0 w 61"/>
                <a:gd name="T15" fmla="*/ 1 h 59"/>
                <a:gd name="T16" fmla="*/ 0 w 61"/>
                <a:gd name="T17" fmla="*/ 0 h 59"/>
                <a:gd name="T18" fmla="*/ 0 w 61"/>
                <a:gd name="T19" fmla="*/ 1 h 59"/>
                <a:gd name="T20" fmla="*/ 0 w 61"/>
                <a:gd name="T21" fmla="*/ 1 h 59"/>
                <a:gd name="T22" fmla="*/ 0 w 61"/>
                <a:gd name="T23" fmla="*/ 1 h 59"/>
                <a:gd name="T24" fmla="*/ 0 w 61"/>
                <a:gd name="T25" fmla="*/ 1 h 59"/>
                <a:gd name="T26" fmla="*/ 0 w 61"/>
                <a:gd name="T27" fmla="*/ 1 h 59"/>
                <a:gd name="T28" fmla="*/ 0 w 61"/>
                <a:gd name="T29" fmla="*/ 1 h 59"/>
                <a:gd name="T30" fmla="*/ 0 w 61"/>
                <a:gd name="T31" fmla="*/ 1 h 59"/>
                <a:gd name="T32" fmla="*/ 0 w 61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59">
                  <a:moveTo>
                    <a:pt x="33" y="59"/>
                  </a:moveTo>
                  <a:lnTo>
                    <a:pt x="22" y="59"/>
                  </a:lnTo>
                  <a:lnTo>
                    <a:pt x="12" y="53"/>
                  </a:lnTo>
                  <a:lnTo>
                    <a:pt x="3" y="44"/>
                  </a:lnTo>
                  <a:lnTo>
                    <a:pt x="0" y="33"/>
                  </a:lnTo>
                  <a:lnTo>
                    <a:pt x="2" y="21"/>
                  </a:lnTo>
                  <a:lnTo>
                    <a:pt x="7" y="11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39" y="1"/>
                  </a:lnTo>
                  <a:lnTo>
                    <a:pt x="49" y="7"/>
                  </a:lnTo>
                  <a:lnTo>
                    <a:pt x="56" y="15"/>
                  </a:lnTo>
                  <a:lnTo>
                    <a:pt x="61" y="27"/>
                  </a:lnTo>
                  <a:lnTo>
                    <a:pt x="59" y="38"/>
                  </a:lnTo>
                  <a:lnTo>
                    <a:pt x="53" y="49"/>
                  </a:lnTo>
                  <a:lnTo>
                    <a:pt x="45" y="56"/>
                  </a:lnTo>
                  <a:lnTo>
                    <a:pt x="3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Freeform 23"/>
            <p:cNvSpPr>
              <a:spLocks/>
            </p:cNvSpPr>
            <p:nvPr/>
          </p:nvSpPr>
          <p:spPr bwMode="auto">
            <a:xfrm>
              <a:off x="6039" y="9639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33" y="59"/>
                  </a:moveTo>
                  <a:lnTo>
                    <a:pt x="20" y="57"/>
                  </a:lnTo>
                  <a:lnTo>
                    <a:pt x="10" y="52"/>
                  </a:lnTo>
                  <a:lnTo>
                    <a:pt x="3" y="44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7" y="10"/>
                  </a:lnTo>
                  <a:lnTo>
                    <a:pt x="15" y="3"/>
                  </a:lnTo>
                  <a:lnTo>
                    <a:pt x="26" y="0"/>
                  </a:lnTo>
                  <a:lnTo>
                    <a:pt x="39" y="0"/>
                  </a:lnTo>
                  <a:lnTo>
                    <a:pt x="49" y="6"/>
                  </a:lnTo>
                  <a:lnTo>
                    <a:pt x="56" y="14"/>
                  </a:lnTo>
                  <a:lnTo>
                    <a:pt x="59" y="26"/>
                  </a:lnTo>
                  <a:lnTo>
                    <a:pt x="59" y="39"/>
                  </a:lnTo>
                  <a:lnTo>
                    <a:pt x="53" y="49"/>
                  </a:lnTo>
                  <a:lnTo>
                    <a:pt x="45" y="56"/>
                  </a:lnTo>
                  <a:lnTo>
                    <a:pt x="33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Freeform 24"/>
            <p:cNvSpPr>
              <a:spLocks/>
            </p:cNvSpPr>
            <p:nvPr/>
          </p:nvSpPr>
          <p:spPr bwMode="auto">
            <a:xfrm>
              <a:off x="6145" y="9635"/>
              <a:ext cx="27" cy="35"/>
            </a:xfrm>
            <a:custGeom>
              <a:avLst/>
              <a:gdLst>
                <a:gd name="T0" fmla="*/ 0 w 57"/>
                <a:gd name="T1" fmla="*/ 1 h 59"/>
                <a:gd name="T2" fmla="*/ 0 w 57"/>
                <a:gd name="T3" fmla="*/ 1 h 59"/>
                <a:gd name="T4" fmla="*/ 0 w 57"/>
                <a:gd name="T5" fmla="*/ 1 h 59"/>
                <a:gd name="T6" fmla="*/ 0 w 57"/>
                <a:gd name="T7" fmla="*/ 1 h 59"/>
                <a:gd name="T8" fmla="*/ 0 w 57"/>
                <a:gd name="T9" fmla="*/ 1 h 59"/>
                <a:gd name="T10" fmla="*/ 0 w 57"/>
                <a:gd name="T11" fmla="*/ 1 h 59"/>
                <a:gd name="T12" fmla="*/ 0 w 57"/>
                <a:gd name="T13" fmla="*/ 1 h 59"/>
                <a:gd name="T14" fmla="*/ 0 w 57"/>
                <a:gd name="T15" fmla="*/ 0 h 59"/>
                <a:gd name="T16" fmla="*/ 0 w 57"/>
                <a:gd name="T17" fmla="*/ 0 h 59"/>
                <a:gd name="T18" fmla="*/ 0 w 57"/>
                <a:gd name="T19" fmla="*/ 1 h 59"/>
                <a:gd name="T20" fmla="*/ 0 w 57"/>
                <a:gd name="T21" fmla="*/ 1 h 59"/>
                <a:gd name="T22" fmla="*/ 0 w 57"/>
                <a:gd name="T23" fmla="*/ 1 h 59"/>
                <a:gd name="T24" fmla="*/ 0 w 57"/>
                <a:gd name="T25" fmla="*/ 1 h 59"/>
                <a:gd name="T26" fmla="*/ 0 w 57"/>
                <a:gd name="T27" fmla="*/ 1 h 59"/>
                <a:gd name="T28" fmla="*/ 0 w 57"/>
                <a:gd name="T29" fmla="*/ 1 h 59"/>
                <a:gd name="T30" fmla="*/ 0 w 57"/>
                <a:gd name="T31" fmla="*/ 1 h 59"/>
                <a:gd name="T32" fmla="*/ 0 w 57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7" h="59">
                  <a:moveTo>
                    <a:pt x="23" y="59"/>
                  </a:moveTo>
                  <a:lnTo>
                    <a:pt x="12" y="55"/>
                  </a:lnTo>
                  <a:lnTo>
                    <a:pt x="4" y="46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4" y="13"/>
                  </a:lnTo>
                  <a:lnTo>
                    <a:pt x="12" y="6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6" y="4"/>
                  </a:lnTo>
                  <a:lnTo>
                    <a:pt x="53" y="13"/>
                  </a:lnTo>
                  <a:lnTo>
                    <a:pt x="57" y="23"/>
                  </a:lnTo>
                  <a:lnTo>
                    <a:pt x="57" y="36"/>
                  </a:lnTo>
                  <a:lnTo>
                    <a:pt x="53" y="46"/>
                  </a:lnTo>
                  <a:lnTo>
                    <a:pt x="46" y="55"/>
                  </a:lnTo>
                  <a:lnTo>
                    <a:pt x="36" y="59"/>
                  </a:lnTo>
                  <a:lnTo>
                    <a:pt x="2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Freeform 25"/>
            <p:cNvSpPr>
              <a:spLocks/>
            </p:cNvSpPr>
            <p:nvPr/>
          </p:nvSpPr>
          <p:spPr bwMode="auto">
            <a:xfrm>
              <a:off x="6126" y="9662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4" y="59"/>
                  </a:moveTo>
                  <a:lnTo>
                    <a:pt x="13" y="55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4" y="13"/>
                  </a:lnTo>
                  <a:lnTo>
                    <a:pt x="13" y="4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46" y="4"/>
                  </a:lnTo>
                  <a:lnTo>
                    <a:pt x="54" y="13"/>
                  </a:lnTo>
                  <a:lnTo>
                    <a:pt x="59" y="23"/>
                  </a:lnTo>
                  <a:lnTo>
                    <a:pt x="59" y="35"/>
                  </a:lnTo>
                  <a:lnTo>
                    <a:pt x="54" y="46"/>
                  </a:lnTo>
                  <a:lnTo>
                    <a:pt x="46" y="53"/>
                  </a:lnTo>
                  <a:lnTo>
                    <a:pt x="36" y="59"/>
                  </a:lnTo>
                  <a:lnTo>
                    <a:pt x="24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2" name="Freeform 26"/>
            <p:cNvSpPr>
              <a:spLocks/>
            </p:cNvSpPr>
            <p:nvPr/>
          </p:nvSpPr>
          <p:spPr bwMode="auto">
            <a:xfrm>
              <a:off x="6154" y="9668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3" y="59"/>
                  </a:moveTo>
                  <a:lnTo>
                    <a:pt x="13" y="55"/>
                  </a:lnTo>
                  <a:lnTo>
                    <a:pt x="4" y="46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4" y="13"/>
                  </a:lnTo>
                  <a:lnTo>
                    <a:pt x="13" y="6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6" y="5"/>
                  </a:lnTo>
                  <a:lnTo>
                    <a:pt x="53" y="13"/>
                  </a:lnTo>
                  <a:lnTo>
                    <a:pt x="59" y="23"/>
                  </a:lnTo>
                  <a:lnTo>
                    <a:pt x="59" y="35"/>
                  </a:lnTo>
                  <a:lnTo>
                    <a:pt x="54" y="46"/>
                  </a:lnTo>
                  <a:lnTo>
                    <a:pt x="46" y="55"/>
                  </a:lnTo>
                  <a:lnTo>
                    <a:pt x="36" y="59"/>
                  </a:lnTo>
                  <a:lnTo>
                    <a:pt x="23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3" name="Freeform 27"/>
            <p:cNvSpPr>
              <a:spLocks/>
            </p:cNvSpPr>
            <p:nvPr/>
          </p:nvSpPr>
          <p:spPr bwMode="auto">
            <a:xfrm>
              <a:off x="6197" y="9163"/>
              <a:ext cx="28" cy="34"/>
            </a:xfrm>
            <a:custGeom>
              <a:avLst/>
              <a:gdLst>
                <a:gd name="T0" fmla="*/ 0 w 59"/>
                <a:gd name="T1" fmla="*/ 1 h 58"/>
                <a:gd name="T2" fmla="*/ 0 w 59"/>
                <a:gd name="T3" fmla="*/ 1 h 58"/>
                <a:gd name="T4" fmla="*/ 0 w 59"/>
                <a:gd name="T5" fmla="*/ 1 h 58"/>
                <a:gd name="T6" fmla="*/ 0 w 59"/>
                <a:gd name="T7" fmla="*/ 1 h 58"/>
                <a:gd name="T8" fmla="*/ 0 w 59"/>
                <a:gd name="T9" fmla="*/ 1 h 58"/>
                <a:gd name="T10" fmla="*/ 0 w 59"/>
                <a:gd name="T11" fmla="*/ 1 h 58"/>
                <a:gd name="T12" fmla="*/ 0 w 59"/>
                <a:gd name="T13" fmla="*/ 1 h 58"/>
                <a:gd name="T14" fmla="*/ 0 w 59"/>
                <a:gd name="T15" fmla="*/ 0 h 58"/>
                <a:gd name="T16" fmla="*/ 0 w 59"/>
                <a:gd name="T17" fmla="*/ 0 h 58"/>
                <a:gd name="T18" fmla="*/ 0 w 59"/>
                <a:gd name="T19" fmla="*/ 1 h 58"/>
                <a:gd name="T20" fmla="*/ 0 w 59"/>
                <a:gd name="T21" fmla="*/ 1 h 58"/>
                <a:gd name="T22" fmla="*/ 0 w 59"/>
                <a:gd name="T23" fmla="*/ 1 h 58"/>
                <a:gd name="T24" fmla="*/ 0 w 59"/>
                <a:gd name="T25" fmla="*/ 1 h 58"/>
                <a:gd name="T26" fmla="*/ 0 w 59"/>
                <a:gd name="T27" fmla="*/ 1 h 58"/>
                <a:gd name="T28" fmla="*/ 0 w 59"/>
                <a:gd name="T29" fmla="*/ 1 h 58"/>
                <a:gd name="T30" fmla="*/ 0 w 59"/>
                <a:gd name="T31" fmla="*/ 1 h 58"/>
                <a:gd name="T32" fmla="*/ 0 w 59"/>
                <a:gd name="T33" fmla="*/ 1 h 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8">
                  <a:moveTo>
                    <a:pt x="24" y="58"/>
                  </a:moveTo>
                  <a:lnTo>
                    <a:pt x="13" y="54"/>
                  </a:lnTo>
                  <a:lnTo>
                    <a:pt x="4" y="46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4" y="12"/>
                  </a:lnTo>
                  <a:lnTo>
                    <a:pt x="13" y="5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6" y="5"/>
                  </a:lnTo>
                  <a:lnTo>
                    <a:pt x="53" y="13"/>
                  </a:lnTo>
                  <a:lnTo>
                    <a:pt x="59" y="23"/>
                  </a:lnTo>
                  <a:lnTo>
                    <a:pt x="59" y="35"/>
                  </a:lnTo>
                  <a:lnTo>
                    <a:pt x="55" y="46"/>
                  </a:lnTo>
                  <a:lnTo>
                    <a:pt x="46" y="54"/>
                  </a:lnTo>
                  <a:lnTo>
                    <a:pt x="36" y="58"/>
                  </a:lnTo>
                  <a:lnTo>
                    <a:pt x="24" y="58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4" name="Freeform 28"/>
            <p:cNvSpPr>
              <a:spLocks/>
            </p:cNvSpPr>
            <p:nvPr/>
          </p:nvSpPr>
          <p:spPr bwMode="auto">
            <a:xfrm>
              <a:off x="6179" y="9189"/>
              <a:ext cx="29" cy="35"/>
            </a:xfrm>
            <a:custGeom>
              <a:avLst/>
              <a:gdLst>
                <a:gd name="T0" fmla="*/ 0 w 60"/>
                <a:gd name="T1" fmla="*/ 1 h 59"/>
                <a:gd name="T2" fmla="*/ 0 w 60"/>
                <a:gd name="T3" fmla="*/ 1 h 59"/>
                <a:gd name="T4" fmla="*/ 0 w 60"/>
                <a:gd name="T5" fmla="*/ 1 h 59"/>
                <a:gd name="T6" fmla="*/ 0 w 60"/>
                <a:gd name="T7" fmla="*/ 1 h 59"/>
                <a:gd name="T8" fmla="*/ 0 w 60"/>
                <a:gd name="T9" fmla="*/ 1 h 59"/>
                <a:gd name="T10" fmla="*/ 0 w 60"/>
                <a:gd name="T11" fmla="*/ 1 h 59"/>
                <a:gd name="T12" fmla="*/ 0 w 60"/>
                <a:gd name="T13" fmla="*/ 1 h 59"/>
                <a:gd name="T14" fmla="*/ 0 w 60"/>
                <a:gd name="T15" fmla="*/ 0 h 59"/>
                <a:gd name="T16" fmla="*/ 0 w 60"/>
                <a:gd name="T17" fmla="*/ 0 h 59"/>
                <a:gd name="T18" fmla="*/ 0 w 60"/>
                <a:gd name="T19" fmla="*/ 1 h 59"/>
                <a:gd name="T20" fmla="*/ 0 w 60"/>
                <a:gd name="T21" fmla="*/ 1 h 59"/>
                <a:gd name="T22" fmla="*/ 0 w 60"/>
                <a:gd name="T23" fmla="*/ 1 h 59"/>
                <a:gd name="T24" fmla="*/ 0 w 60"/>
                <a:gd name="T25" fmla="*/ 1 h 59"/>
                <a:gd name="T26" fmla="*/ 0 w 60"/>
                <a:gd name="T27" fmla="*/ 1 h 59"/>
                <a:gd name="T28" fmla="*/ 0 w 60"/>
                <a:gd name="T29" fmla="*/ 1 h 59"/>
                <a:gd name="T30" fmla="*/ 0 w 60"/>
                <a:gd name="T31" fmla="*/ 1 h 59"/>
                <a:gd name="T32" fmla="*/ 0 w 60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59">
                  <a:moveTo>
                    <a:pt x="24" y="59"/>
                  </a:moveTo>
                  <a:lnTo>
                    <a:pt x="13" y="55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0" y="24"/>
                  </a:lnTo>
                  <a:lnTo>
                    <a:pt x="5" y="13"/>
                  </a:lnTo>
                  <a:lnTo>
                    <a:pt x="13" y="4"/>
                  </a:lnTo>
                  <a:lnTo>
                    <a:pt x="24" y="0"/>
                  </a:lnTo>
                  <a:lnTo>
                    <a:pt x="35" y="0"/>
                  </a:lnTo>
                  <a:lnTo>
                    <a:pt x="47" y="4"/>
                  </a:lnTo>
                  <a:lnTo>
                    <a:pt x="54" y="13"/>
                  </a:lnTo>
                  <a:lnTo>
                    <a:pt x="60" y="23"/>
                  </a:lnTo>
                  <a:lnTo>
                    <a:pt x="60" y="35"/>
                  </a:lnTo>
                  <a:lnTo>
                    <a:pt x="55" y="46"/>
                  </a:lnTo>
                  <a:lnTo>
                    <a:pt x="47" y="55"/>
                  </a:lnTo>
                  <a:lnTo>
                    <a:pt x="36" y="59"/>
                  </a:lnTo>
                  <a:lnTo>
                    <a:pt x="24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5" name="Freeform 29"/>
            <p:cNvSpPr>
              <a:spLocks/>
            </p:cNvSpPr>
            <p:nvPr/>
          </p:nvSpPr>
          <p:spPr bwMode="auto">
            <a:xfrm>
              <a:off x="6207" y="9196"/>
              <a:ext cx="28" cy="33"/>
            </a:xfrm>
            <a:custGeom>
              <a:avLst/>
              <a:gdLst>
                <a:gd name="T0" fmla="*/ 0 w 59"/>
                <a:gd name="T1" fmla="*/ 1 h 58"/>
                <a:gd name="T2" fmla="*/ 0 w 59"/>
                <a:gd name="T3" fmla="*/ 1 h 58"/>
                <a:gd name="T4" fmla="*/ 0 w 59"/>
                <a:gd name="T5" fmla="*/ 1 h 58"/>
                <a:gd name="T6" fmla="*/ 0 w 59"/>
                <a:gd name="T7" fmla="*/ 1 h 58"/>
                <a:gd name="T8" fmla="*/ 0 w 59"/>
                <a:gd name="T9" fmla="*/ 1 h 58"/>
                <a:gd name="T10" fmla="*/ 0 w 59"/>
                <a:gd name="T11" fmla="*/ 1 h 58"/>
                <a:gd name="T12" fmla="*/ 0 w 59"/>
                <a:gd name="T13" fmla="*/ 1 h 58"/>
                <a:gd name="T14" fmla="*/ 0 w 59"/>
                <a:gd name="T15" fmla="*/ 0 h 58"/>
                <a:gd name="T16" fmla="*/ 0 w 59"/>
                <a:gd name="T17" fmla="*/ 0 h 58"/>
                <a:gd name="T18" fmla="*/ 0 w 59"/>
                <a:gd name="T19" fmla="*/ 1 h 58"/>
                <a:gd name="T20" fmla="*/ 0 w 59"/>
                <a:gd name="T21" fmla="*/ 1 h 58"/>
                <a:gd name="T22" fmla="*/ 0 w 59"/>
                <a:gd name="T23" fmla="*/ 1 h 58"/>
                <a:gd name="T24" fmla="*/ 0 w 59"/>
                <a:gd name="T25" fmla="*/ 1 h 58"/>
                <a:gd name="T26" fmla="*/ 0 w 59"/>
                <a:gd name="T27" fmla="*/ 1 h 58"/>
                <a:gd name="T28" fmla="*/ 0 w 59"/>
                <a:gd name="T29" fmla="*/ 1 h 58"/>
                <a:gd name="T30" fmla="*/ 0 w 59"/>
                <a:gd name="T31" fmla="*/ 1 h 58"/>
                <a:gd name="T32" fmla="*/ 0 w 59"/>
                <a:gd name="T33" fmla="*/ 1 h 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8">
                  <a:moveTo>
                    <a:pt x="25" y="58"/>
                  </a:moveTo>
                  <a:lnTo>
                    <a:pt x="13" y="54"/>
                  </a:lnTo>
                  <a:lnTo>
                    <a:pt x="4" y="45"/>
                  </a:lnTo>
                  <a:lnTo>
                    <a:pt x="0" y="35"/>
                  </a:lnTo>
                  <a:lnTo>
                    <a:pt x="0" y="24"/>
                  </a:lnTo>
                  <a:lnTo>
                    <a:pt x="4" y="12"/>
                  </a:lnTo>
                  <a:lnTo>
                    <a:pt x="13" y="5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6" y="5"/>
                  </a:lnTo>
                  <a:lnTo>
                    <a:pt x="55" y="12"/>
                  </a:lnTo>
                  <a:lnTo>
                    <a:pt x="59" y="22"/>
                  </a:lnTo>
                  <a:lnTo>
                    <a:pt x="59" y="35"/>
                  </a:lnTo>
                  <a:lnTo>
                    <a:pt x="55" y="47"/>
                  </a:lnTo>
                  <a:lnTo>
                    <a:pt x="46" y="54"/>
                  </a:lnTo>
                  <a:lnTo>
                    <a:pt x="36" y="58"/>
                  </a:lnTo>
                  <a:lnTo>
                    <a:pt x="25" y="58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6" name="Freeform 30"/>
            <p:cNvSpPr>
              <a:spLocks/>
            </p:cNvSpPr>
            <p:nvPr/>
          </p:nvSpPr>
          <p:spPr bwMode="auto">
            <a:xfrm>
              <a:off x="5958" y="9761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3" y="59"/>
                  </a:moveTo>
                  <a:lnTo>
                    <a:pt x="13" y="55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5" y="13"/>
                  </a:lnTo>
                  <a:lnTo>
                    <a:pt x="13" y="4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6" y="4"/>
                  </a:lnTo>
                  <a:lnTo>
                    <a:pt x="53" y="13"/>
                  </a:lnTo>
                  <a:lnTo>
                    <a:pt x="59" y="23"/>
                  </a:lnTo>
                  <a:lnTo>
                    <a:pt x="59" y="35"/>
                  </a:lnTo>
                  <a:lnTo>
                    <a:pt x="55" y="46"/>
                  </a:lnTo>
                  <a:lnTo>
                    <a:pt x="46" y="53"/>
                  </a:lnTo>
                  <a:lnTo>
                    <a:pt x="36" y="59"/>
                  </a:lnTo>
                  <a:lnTo>
                    <a:pt x="2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7" name="Freeform 31"/>
            <p:cNvSpPr>
              <a:spLocks/>
            </p:cNvSpPr>
            <p:nvPr/>
          </p:nvSpPr>
          <p:spPr bwMode="auto">
            <a:xfrm>
              <a:off x="5940" y="9787"/>
              <a:ext cx="28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5" y="59"/>
                  </a:moveTo>
                  <a:lnTo>
                    <a:pt x="13" y="54"/>
                  </a:lnTo>
                  <a:lnTo>
                    <a:pt x="6" y="46"/>
                  </a:lnTo>
                  <a:lnTo>
                    <a:pt x="0" y="36"/>
                  </a:lnTo>
                  <a:lnTo>
                    <a:pt x="0" y="24"/>
                  </a:lnTo>
                  <a:lnTo>
                    <a:pt x="5" y="13"/>
                  </a:lnTo>
                  <a:lnTo>
                    <a:pt x="13" y="5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46" y="4"/>
                  </a:lnTo>
                  <a:lnTo>
                    <a:pt x="55" y="13"/>
                  </a:lnTo>
                  <a:lnTo>
                    <a:pt x="59" y="23"/>
                  </a:lnTo>
                  <a:lnTo>
                    <a:pt x="59" y="34"/>
                  </a:lnTo>
                  <a:lnTo>
                    <a:pt x="55" y="46"/>
                  </a:lnTo>
                  <a:lnTo>
                    <a:pt x="46" y="54"/>
                  </a:lnTo>
                  <a:lnTo>
                    <a:pt x="36" y="59"/>
                  </a:lnTo>
                  <a:lnTo>
                    <a:pt x="25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8" name="Freeform 32"/>
            <p:cNvSpPr>
              <a:spLocks/>
            </p:cNvSpPr>
            <p:nvPr/>
          </p:nvSpPr>
          <p:spPr bwMode="auto">
            <a:xfrm>
              <a:off x="5968" y="9794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3" y="59"/>
                  </a:moveTo>
                  <a:lnTo>
                    <a:pt x="13" y="55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5" y="13"/>
                  </a:lnTo>
                  <a:lnTo>
                    <a:pt x="13" y="5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6" y="5"/>
                  </a:lnTo>
                  <a:lnTo>
                    <a:pt x="54" y="13"/>
                  </a:lnTo>
                  <a:lnTo>
                    <a:pt x="59" y="23"/>
                  </a:lnTo>
                  <a:lnTo>
                    <a:pt x="59" y="35"/>
                  </a:lnTo>
                  <a:lnTo>
                    <a:pt x="55" y="46"/>
                  </a:lnTo>
                  <a:lnTo>
                    <a:pt x="46" y="54"/>
                  </a:lnTo>
                  <a:lnTo>
                    <a:pt x="36" y="59"/>
                  </a:lnTo>
                  <a:lnTo>
                    <a:pt x="23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" name="Freeform 33"/>
            <p:cNvSpPr>
              <a:spLocks/>
            </p:cNvSpPr>
            <p:nvPr/>
          </p:nvSpPr>
          <p:spPr bwMode="auto">
            <a:xfrm>
              <a:off x="6208" y="9473"/>
              <a:ext cx="27" cy="35"/>
            </a:xfrm>
            <a:custGeom>
              <a:avLst/>
              <a:gdLst>
                <a:gd name="T0" fmla="*/ 0 w 57"/>
                <a:gd name="T1" fmla="*/ 1 h 59"/>
                <a:gd name="T2" fmla="*/ 0 w 57"/>
                <a:gd name="T3" fmla="*/ 1 h 59"/>
                <a:gd name="T4" fmla="*/ 0 w 57"/>
                <a:gd name="T5" fmla="*/ 1 h 59"/>
                <a:gd name="T6" fmla="*/ 0 w 57"/>
                <a:gd name="T7" fmla="*/ 1 h 59"/>
                <a:gd name="T8" fmla="*/ 0 w 57"/>
                <a:gd name="T9" fmla="*/ 1 h 59"/>
                <a:gd name="T10" fmla="*/ 0 w 57"/>
                <a:gd name="T11" fmla="*/ 1 h 59"/>
                <a:gd name="T12" fmla="*/ 0 w 57"/>
                <a:gd name="T13" fmla="*/ 1 h 59"/>
                <a:gd name="T14" fmla="*/ 0 w 57"/>
                <a:gd name="T15" fmla="*/ 0 h 59"/>
                <a:gd name="T16" fmla="*/ 0 w 57"/>
                <a:gd name="T17" fmla="*/ 0 h 59"/>
                <a:gd name="T18" fmla="*/ 0 w 57"/>
                <a:gd name="T19" fmla="*/ 1 h 59"/>
                <a:gd name="T20" fmla="*/ 0 w 57"/>
                <a:gd name="T21" fmla="*/ 1 h 59"/>
                <a:gd name="T22" fmla="*/ 0 w 57"/>
                <a:gd name="T23" fmla="*/ 1 h 59"/>
                <a:gd name="T24" fmla="*/ 0 w 57"/>
                <a:gd name="T25" fmla="*/ 1 h 59"/>
                <a:gd name="T26" fmla="*/ 0 w 57"/>
                <a:gd name="T27" fmla="*/ 1 h 59"/>
                <a:gd name="T28" fmla="*/ 0 w 57"/>
                <a:gd name="T29" fmla="*/ 1 h 59"/>
                <a:gd name="T30" fmla="*/ 0 w 57"/>
                <a:gd name="T31" fmla="*/ 1 h 59"/>
                <a:gd name="T32" fmla="*/ 0 w 57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7" h="59">
                  <a:moveTo>
                    <a:pt x="23" y="59"/>
                  </a:moveTo>
                  <a:lnTo>
                    <a:pt x="12" y="55"/>
                  </a:lnTo>
                  <a:lnTo>
                    <a:pt x="4" y="46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4" y="13"/>
                  </a:lnTo>
                  <a:lnTo>
                    <a:pt x="12" y="4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6" y="4"/>
                  </a:lnTo>
                  <a:lnTo>
                    <a:pt x="53" y="13"/>
                  </a:lnTo>
                  <a:lnTo>
                    <a:pt x="57" y="23"/>
                  </a:lnTo>
                  <a:lnTo>
                    <a:pt x="57" y="35"/>
                  </a:lnTo>
                  <a:lnTo>
                    <a:pt x="53" y="46"/>
                  </a:lnTo>
                  <a:lnTo>
                    <a:pt x="46" y="53"/>
                  </a:lnTo>
                  <a:lnTo>
                    <a:pt x="36" y="59"/>
                  </a:lnTo>
                  <a:lnTo>
                    <a:pt x="2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" name="Freeform 34"/>
            <p:cNvSpPr>
              <a:spLocks/>
            </p:cNvSpPr>
            <p:nvPr/>
          </p:nvSpPr>
          <p:spPr bwMode="auto">
            <a:xfrm>
              <a:off x="6189" y="9500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4" y="59"/>
                  </a:moveTo>
                  <a:lnTo>
                    <a:pt x="13" y="54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0" y="24"/>
                  </a:lnTo>
                  <a:lnTo>
                    <a:pt x="4" y="13"/>
                  </a:lnTo>
                  <a:lnTo>
                    <a:pt x="13" y="6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46" y="4"/>
                  </a:lnTo>
                  <a:lnTo>
                    <a:pt x="54" y="13"/>
                  </a:lnTo>
                  <a:lnTo>
                    <a:pt x="59" y="23"/>
                  </a:lnTo>
                  <a:lnTo>
                    <a:pt x="59" y="34"/>
                  </a:lnTo>
                  <a:lnTo>
                    <a:pt x="54" y="46"/>
                  </a:lnTo>
                  <a:lnTo>
                    <a:pt x="46" y="54"/>
                  </a:lnTo>
                  <a:lnTo>
                    <a:pt x="36" y="59"/>
                  </a:lnTo>
                  <a:lnTo>
                    <a:pt x="24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Freeform 35"/>
            <p:cNvSpPr>
              <a:spLocks/>
            </p:cNvSpPr>
            <p:nvPr/>
          </p:nvSpPr>
          <p:spPr bwMode="auto">
            <a:xfrm>
              <a:off x="6217" y="9506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3" y="59"/>
                  </a:moveTo>
                  <a:lnTo>
                    <a:pt x="13" y="55"/>
                  </a:lnTo>
                  <a:lnTo>
                    <a:pt x="4" y="46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4" y="13"/>
                  </a:lnTo>
                  <a:lnTo>
                    <a:pt x="13" y="5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6" y="5"/>
                  </a:lnTo>
                  <a:lnTo>
                    <a:pt x="53" y="13"/>
                  </a:lnTo>
                  <a:lnTo>
                    <a:pt x="59" y="23"/>
                  </a:lnTo>
                  <a:lnTo>
                    <a:pt x="59" y="35"/>
                  </a:lnTo>
                  <a:lnTo>
                    <a:pt x="54" y="46"/>
                  </a:lnTo>
                  <a:lnTo>
                    <a:pt x="46" y="54"/>
                  </a:lnTo>
                  <a:lnTo>
                    <a:pt x="36" y="59"/>
                  </a:lnTo>
                  <a:lnTo>
                    <a:pt x="23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Freeform 36"/>
            <p:cNvSpPr>
              <a:spLocks/>
            </p:cNvSpPr>
            <p:nvPr/>
          </p:nvSpPr>
          <p:spPr bwMode="auto">
            <a:xfrm>
              <a:off x="5983" y="9970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4" y="59"/>
                  </a:moveTo>
                  <a:lnTo>
                    <a:pt x="13" y="54"/>
                  </a:lnTo>
                  <a:lnTo>
                    <a:pt x="4" y="46"/>
                  </a:lnTo>
                  <a:lnTo>
                    <a:pt x="0" y="36"/>
                  </a:lnTo>
                  <a:lnTo>
                    <a:pt x="0" y="24"/>
                  </a:lnTo>
                  <a:lnTo>
                    <a:pt x="4" y="13"/>
                  </a:lnTo>
                  <a:lnTo>
                    <a:pt x="13" y="5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6" y="4"/>
                  </a:lnTo>
                  <a:lnTo>
                    <a:pt x="54" y="13"/>
                  </a:lnTo>
                  <a:lnTo>
                    <a:pt x="59" y="23"/>
                  </a:lnTo>
                  <a:lnTo>
                    <a:pt x="59" y="36"/>
                  </a:lnTo>
                  <a:lnTo>
                    <a:pt x="54" y="46"/>
                  </a:lnTo>
                  <a:lnTo>
                    <a:pt x="46" y="54"/>
                  </a:lnTo>
                  <a:lnTo>
                    <a:pt x="36" y="59"/>
                  </a:lnTo>
                  <a:lnTo>
                    <a:pt x="24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Freeform 37"/>
            <p:cNvSpPr>
              <a:spLocks/>
            </p:cNvSpPr>
            <p:nvPr/>
          </p:nvSpPr>
          <p:spPr bwMode="auto">
            <a:xfrm>
              <a:off x="5965" y="9997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5" y="59"/>
                  </a:moveTo>
                  <a:lnTo>
                    <a:pt x="13" y="54"/>
                  </a:lnTo>
                  <a:lnTo>
                    <a:pt x="4" y="46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4" y="13"/>
                  </a:lnTo>
                  <a:lnTo>
                    <a:pt x="13" y="4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6" y="4"/>
                  </a:lnTo>
                  <a:lnTo>
                    <a:pt x="53" y="13"/>
                  </a:lnTo>
                  <a:lnTo>
                    <a:pt x="59" y="23"/>
                  </a:lnTo>
                  <a:lnTo>
                    <a:pt x="59" y="34"/>
                  </a:lnTo>
                  <a:lnTo>
                    <a:pt x="55" y="46"/>
                  </a:lnTo>
                  <a:lnTo>
                    <a:pt x="46" y="53"/>
                  </a:lnTo>
                  <a:lnTo>
                    <a:pt x="36" y="59"/>
                  </a:lnTo>
                  <a:lnTo>
                    <a:pt x="25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Freeform 38"/>
            <p:cNvSpPr>
              <a:spLocks/>
            </p:cNvSpPr>
            <p:nvPr/>
          </p:nvSpPr>
          <p:spPr bwMode="auto">
            <a:xfrm>
              <a:off x="5992" y="10003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0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4" y="59"/>
                  </a:moveTo>
                  <a:lnTo>
                    <a:pt x="13" y="55"/>
                  </a:lnTo>
                  <a:lnTo>
                    <a:pt x="6" y="46"/>
                  </a:lnTo>
                  <a:lnTo>
                    <a:pt x="0" y="36"/>
                  </a:lnTo>
                  <a:lnTo>
                    <a:pt x="0" y="24"/>
                  </a:lnTo>
                  <a:lnTo>
                    <a:pt x="4" y="13"/>
                  </a:lnTo>
                  <a:lnTo>
                    <a:pt x="13" y="6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6" y="4"/>
                  </a:lnTo>
                  <a:lnTo>
                    <a:pt x="54" y="13"/>
                  </a:lnTo>
                  <a:lnTo>
                    <a:pt x="59" y="23"/>
                  </a:lnTo>
                  <a:lnTo>
                    <a:pt x="59" y="36"/>
                  </a:lnTo>
                  <a:lnTo>
                    <a:pt x="54" y="46"/>
                  </a:lnTo>
                  <a:lnTo>
                    <a:pt x="46" y="55"/>
                  </a:lnTo>
                  <a:lnTo>
                    <a:pt x="36" y="59"/>
                  </a:lnTo>
                  <a:lnTo>
                    <a:pt x="24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Freeform 39"/>
            <p:cNvSpPr>
              <a:spLocks/>
            </p:cNvSpPr>
            <p:nvPr/>
          </p:nvSpPr>
          <p:spPr bwMode="auto">
            <a:xfrm>
              <a:off x="5810" y="9256"/>
              <a:ext cx="245" cy="1374"/>
            </a:xfrm>
            <a:custGeom>
              <a:avLst/>
              <a:gdLst>
                <a:gd name="T0" fmla="*/ 0 w 510"/>
                <a:gd name="T1" fmla="*/ 1 h 2360"/>
                <a:gd name="T2" fmla="*/ 0 w 510"/>
                <a:gd name="T3" fmla="*/ 1 h 2360"/>
                <a:gd name="T4" fmla="*/ 0 w 510"/>
                <a:gd name="T5" fmla="*/ 1 h 2360"/>
                <a:gd name="T6" fmla="*/ 0 w 510"/>
                <a:gd name="T7" fmla="*/ 1 h 2360"/>
                <a:gd name="T8" fmla="*/ 0 w 510"/>
                <a:gd name="T9" fmla="*/ 1 h 2360"/>
                <a:gd name="T10" fmla="*/ 0 w 510"/>
                <a:gd name="T11" fmla="*/ 1 h 2360"/>
                <a:gd name="T12" fmla="*/ 0 w 510"/>
                <a:gd name="T13" fmla="*/ 1 h 2360"/>
                <a:gd name="T14" fmla="*/ 0 w 510"/>
                <a:gd name="T15" fmla="*/ 1 h 2360"/>
                <a:gd name="T16" fmla="*/ 0 w 510"/>
                <a:gd name="T17" fmla="*/ 1 h 2360"/>
                <a:gd name="T18" fmla="*/ 0 w 510"/>
                <a:gd name="T19" fmla="*/ 1 h 2360"/>
                <a:gd name="T20" fmla="*/ 0 w 510"/>
                <a:gd name="T21" fmla="*/ 1 h 2360"/>
                <a:gd name="T22" fmla="*/ 0 w 510"/>
                <a:gd name="T23" fmla="*/ 1 h 2360"/>
                <a:gd name="T24" fmla="*/ 0 w 510"/>
                <a:gd name="T25" fmla="*/ 1 h 2360"/>
                <a:gd name="T26" fmla="*/ 0 w 510"/>
                <a:gd name="T27" fmla="*/ 1 h 2360"/>
                <a:gd name="T28" fmla="*/ 0 w 510"/>
                <a:gd name="T29" fmla="*/ 0 h 2360"/>
                <a:gd name="T30" fmla="*/ 0 w 510"/>
                <a:gd name="T31" fmla="*/ 1 h 2360"/>
                <a:gd name="T32" fmla="*/ 0 w 510"/>
                <a:gd name="T33" fmla="*/ 1 h 2360"/>
                <a:gd name="T34" fmla="*/ 0 w 510"/>
                <a:gd name="T35" fmla="*/ 1 h 2360"/>
                <a:gd name="T36" fmla="*/ 0 w 510"/>
                <a:gd name="T37" fmla="*/ 1 h 2360"/>
                <a:gd name="T38" fmla="*/ 0 w 510"/>
                <a:gd name="T39" fmla="*/ 1 h 2360"/>
                <a:gd name="T40" fmla="*/ 0 w 510"/>
                <a:gd name="T41" fmla="*/ 1 h 2360"/>
                <a:gd name="T42" fmla="*/ 0 w 510"/>
                <a:gd name="T43" fmla="*/ 1 h 2360"/>
                <a:gd name="T44" fmla="*/ 0 w 510"/>
                <a:gd name="T45" fmla="*/ 1 h 2360"/>
                <a:gd name="T46" fmla="*/ 0 w 510"/>
                <a:gd name="T47" fmla="*/ 1 h 2360"/>
                <a:gd name="T48" fmla="*/ 0 w 510"/>
                <a:gd name="T49" fmla="*/ 1 h 2360"/>
                <a:gd name="T50" fmla="*/ 0 w 510"/>
                <a:gd name="T51" fmla="*/ 1 h 2360"/>
                <a:gd name="T52" fmla="*/ 0 w 510"/>
                <a:gd name="T53" fmla="*/ 1 h 2360"/>
                <a:gd name="T54" fmla="*/ 0 w 510"/>
                <a:gd name="T55" fmla="*/ 1 h 2360"/>
                <a:gd name="T56" fmla="*/ 0 w 510"/>
                <a:gd name="T57" fmla="*/ 1 h 2360"/>
                <a:gd name="T58" fmla="*/ 0 w 510"/>
                <a:gd name="T59" fmla="*/ 1 h 2360"/>
                <a:gd name="T60" fmla="*/ 0 w 510"/>
                <a:gd name="T61" fmla="*/ 1 h 2360"/>
                <a:gd name="T62" fmla="*/ 0 w 510"/>
                <a:gd name="T63" fmla="*/ 1 h 2360"/>
                <a:gd name="T64" fmla="*/ 0 w 510"/>
                <a:gd name="T65" fmla="*/ 1 h 2360"/>
                <a:gd name="T66" fmla="*/ 0 w 510"/>
                <a:gd name="T67" fmla="*/ 1 h 2360"/>
                <a:gd name="T68" fmla="*/ 0 w 510"/>
                <a:gd name="T69" fmla="*/ 1 h 2360"/>
                <a:gd name="T70" fmla="*/ 0 w 510"/>
                <a:gd name="T71" fmla="*/ 1 h 2360"/>
                <a:gd name="T72" fmla="*/ 0 w 510"/>
                <a:gd name="T73" fmla="*/ 1 h 2360"/>
                <a:gd name="T74" fmla="*/ 0 w 510"/>
                <a:gd name="T75" fmla="*/ 1 h 2360"/>
                <a:gd name="T76" fmla="*/ 0 w 510"/>
                <a:gd name="T77" fmla="*/ 1 h 2360"/>
                <a:gd name="T78" fmla="*/ 0 w 510"/>
                <a:gd name="T79" fmla="*/ 1 h 2360"/>
                <a:gd name="T80" fmla="*/ 0 w 510"/>
                <a:gd name="T81" fmla="*/ 1 h 2360"/>
                <a:gd name="T82" fmla="*/ 0 w 510"/>
                <a:gd name="T83" fmla="*/ 1 h 2360"/>
                <a:gd name="T84" fmla="*/ 0 w 510"/>
                <a:gd name="T85" fmla="*/ 1 h 2360"/>
                <a:gd name="T86" fmla="*/ 0 w 510"/>
                <a:gd name="T87" fmla="*/ 1 h 2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10" h="2360">
                  <a:moveTo>
                    <a:pt x="206" y="776"/>
                  </a:moveTo>
                  <a:lnTo>
                    <a:pt x="180" y="762"/>
                  </a:lnTo>
                  <a:lnTo>
                    <a:pt x="153" y="747"/>
                  </a:lnTo>
                  <a:lnTo>
                    <a:pt x="124" y="733"/>
                  </a:lnTo>
                  <a:lnTo>
                    <a:pt x="97" y="718"/>
                  </a:lnTo>
                  <a:lnTo>
                    <a:pt x="69" y="704"/>
                  </a:lnTo>
                  <a:lnTo>
                    <a:pt x="43" y="692"/>
                  </a:lnTo>
                  <a:lnTo>
                    <a:pt x="20" y="681"/>
                  </a:lnTo>
                  <a:lnTo>
                    <a:pt x="0" y="674"/>
                  </a:lnTo>
                  <a:lnTo>
                    <a:pt x="13" y="672"/>
                  </a:lnTo>
                  <a:lnTo>
                    <a:pt x="30" y="672"/>
                  </a:lnTo>
                  <a:lnTo>
                    <a:pt x="48" y="675"/>
                  </a:lnTo>
                  <a:lnTo>
                    <a:pt x="66" y="681"/>
                  </a:lnTo>
                  <a:lnTo>
                    <a:pt x="88" y="688"/>
                  </a:lnTo>
                  <a:lnTo>
                    <a:pt x="110" y="695"/>
                  </a:lnTo>
                  <a:lnTo>
                    <a:pt x="131" y="705"/>
                  </a:lnTo>
                  <a:lnTo>
                    <a:pt x="153" y="715"/>
                  </a:lnTo>
                  <a:lnTo>
                    <a:pt x="174" y="727"/>
                  </a:lnTo>
                  <a:lnTo>
                    <a:pt x="196" y="738"/>
                  </a:lnTo>
                  <a:lnTo>
                    <a:pt x="216" y="750"/>
                  </a:lnTo>
                  <a:lnTo>
                    <a:pt x="236" y="760"/>
                  </a:lnTo>
                  <a:lnTo>
                    <a:pt x="254" y="772"/>
                  </a:lnTo>
                  <a:lnTo>
                    <a:pt x="269" y="782"/>
                  </a:lnTo>
                  <a:lnTo>
                    <a:pt x="282" y="790"/>
                  </a:lnTo>
                  <a:lnTo>
                    <a:pt x="294" y="798"/>
                  </a:lnTo>
                  <a:lnTo>
                    <a:pt x="314" y="809"/>
                  </a:lnTo>
                  <a:lnTo>
                    <a:pt x="334" y="818"/>
                  </a:lnTo>
                  <a:lnTo>
                    <a:pt x="353" y="822"/>
                  </a:lnTo>
                  <a:lnTo>
                    <a:pt x="373" y="823"/>
                  </a:lnTo>
                  <a:lnTo>
                    <a:pt x="389" y="822"/>
                  </a:lnTo>
                  <a:lnTo>
                    <a:pt x="402" y="819"/>
                  </a:lnTo>
                  <a:lnTo>
                    <a:pt x="412" y="813"/>
                  </a:lnTo>
                  <a:lnTo>
                    <a:pt x="416" y="805"/>
                  </a:lnTo>
                  <a:lnTo>
                    <a:pt x="382" y="759"/>
                  </a:lnTo>
                  <a:lnTo>
                    <a:pt x="351" y="704"/>
                  </a:lnTo>
                  <a:lnTo>
                    <a:pt x="325" y="642"/>
                  </a:lnTo>
                  <a:lnTo>
                    <a:pt x="304" y="576"/>
                  </a:lnTo>
                  <a:lnTo>
                    <a:pt x="288" y="510"/>
                  </a:lnTo>
                  <a:lnTo>
                    <a:pt x="277" y="443"/>
                  </a:lnTo>
                  <a:lnTo>
                    <a:pt x="271" y="383"/>
                  </a:lnTo>
                  <a:lnTo>
                    <a:pt x="269" y="329"/>
                  </a:lnTo>
                  <a:lnTo>
                    <a:pt x="275" y="234"/>
                  </a:lnTo>
                  <a:lnTo>
                    <a:pt x="282" y="145"/>
                  </a:lnTo>
                  <a:lnTo>
                    <a:pt x="284" y="66"/>
                  </a:lnTo>
                  <a:lnTo>
                    <a:pt x="269" y="0"/>
                  </a:lnTo>
                  <a:lnTo>
                    <a:pt x="287" y="36"/>
                  </a:lnTo>
                  <a:lnTo>
                    <a:pt x="297" y="80"/>
                  </a:lnTo>
                  <a:lnTo>
                    <a:pt x="300" y="129"/>
                  </a:lnTo>
                  <a:lnTo>
                    <a:pt x="300" y="181"/>
                  </a:lnTo>
                  <a:lnTo>
                    <a:pt x="297" y="230"/>
                  </a:lnTo>
                  <a:lnTo>
                    <a:pt x="292" y="273"/>
                  </a:lnTo>
                  <a:lnTo>
                    <a:pt x="290" y="306"/>
                  </a:lnTo>
                  <a:lnTo>
                    <a:pt x="288" y="325"/>
                  </a:lnTo>
                  <a:lnTo>
                    <a:pt x="291" y="348"/>
                  </a:lnTo>
                  <a:lnTo>
                    <a:pt x="298" y="391"/>
                  </a:lnTo>
                  <a:lnTo>
                    <a:pt x="310" y="450"/>
                  </a:lnTo>
                  <a:lnTo>
                    <a:pt x="324" y="517"/>
                  </a:lnTo>
                  <a:lnTo>
                    <a:pt x="344" y="589"/>
                  </a:lnTo>
                  <a:lnTo>
                    <a:pt x="369" y="661"/>
                  </a:lnTo>
                  <a:lnTo>
                    <a:pt x="397" y="727"/>
                  </a:lnTo>
                  <a:lnTo>
                    <a:pt x="431" y="782"/>
                  </a:lnTo>
                  <a:lnTo>
                    <a:pt x="462" y="836"/>
                  </a:lnTo>
                  <a:lnTo>
                    <a:pt x="485" y="904"/>
                  </a:lnTo>
                  <a:lnTo>
                    <a:pt x="501" y="980"/>
                  </a:lnTo>
                  <a:lnTo>
                    <a:pt x="508" y="1064"/>
                  </a:lnTo>
                  <a:lnTo>
                    <a:pt x="510" y="1152"/>
                  </a:lnTo>
                  <a:lnTo>
                    <a:pt x="505" y="1242"/>
                  </a:lnTo>
                  <a:lnTo>
                    <a:pt x="495" y="1332"/>
                  </a:lnTo>
                  <a:lnTo>
                    <a:pt x="481" y="1418"/>
                  </a:lnTo>
                  <a:lnTo>
                    <a:pt x="477" y="1440"/>
                  </a:lnTo>
                  <a:lnTo>
                    <a:pt x="468" y="1476"/>
                  </a:lnTo>
                  <a:lnTo>
                    <a:pt x="454" y="1525"/>
                  </a:lnTo>
                  <a:lnTo>
                    <a:pt x="436" y="1585"/>
                  </a:lnTo>
                  <a:lnTo>
                    <a:pt x="415" y="1654"/>
                  </a:lnTo>
                  <a:lnTo>
                    <a:pt x="390" y="1729"/>
                  </a:lnTo>
                  <a:lnTo>
                    <a:pt x="366" y="1808"/>
                  </a:lnTo>
                  <a:lnTo>
                    <a:pt x="338" y="1889"/>
                  </a:lnTo>
                  <a:lnTo>
                    <a:pt x="313" y="1970"/>
                  </a:lnTo>
                  <a:lnTo>
                    <a:pt x="287" y="2047"/>
                  </a:lnTo>
                  <a:lnTo>
                    <a:pt x="262" y="2121"/>
                  </a:lnTo>
                  <a:lnTo>
                    <a:pt x="239" y="2187"/>
                  </a:lnTo>
                  <a:lnTo>
                    <a:pt x="220" y="2243"/>
                  </a:lnTo>
                  <a:lnTo>
                    <a:pt x="205" y="2288"/>
                  </a:lnTo>
                  <a:lnTo>
                    <a:pt x="194" y="2320"/>
                  </a:lnTo>
                  <a:lnTo>
                    <a:pt x="189" y="2334"/>
                  </a:lnTo>
                  <a:lnTo>
                    <a:pt x="182" y="2338"/>
                  </a:lnTo>
                  <a:lnTo>
                    <a:pt x="173" y="2344"/>
                  </a:lnTo>
                  <a:lnTo>
                    <a:pt x="163" y="2350"/>
                  </a:lnTo>
                  <a:lnTo>
                    <a:pt x="154" y="2356"/>
                  </a:lnTo>
                  <a:lnTo>
                    <a:pt x="146" y="2359"/>
                  </a:lnTo>
                  <a:lnTo>
                    <a:pt x="140" y="2360"/>
                  </a:lnTo>
                  <a:lnTo>
                    <a:pt x="137" y="2357"/>
                  </a:lnTo>
                  <a:lnTo>
                    <a:pt x="137" y="2351"/>
                  </a:lnTo>
                  <a:lnTo>
                    <a:pt x="147" y="2317"/>
                  </a:lnTo>
                  <a:lnTo>
                    <a:pt x="164" y="2268"/>
                  </a:lnTo>
                  <a:lnTo>
                    <a:pt x="186" y="2209"/>
                  </a:lnTo>
                  <a:lnTo>
                    <a:pt x="210" y="2145"/>
                  </a:lnTo>
                  <a:lnTo>
                    <a:pt x="235" y="2083"/>
                  </a:lnTo>
                  <a:lnTo>
                    <a:pt x="256" y="2027"/>
                  </a:lnTo>
                  <a:lnTo>
                    <a:pt x="272" y="1984"/>
                  </a:lnTo>
                  <a:lnTo>
                    <a:pt x="281" y="1958"/>
                  </a:lnTo>
                  <a:lnTo>
                    <a:pt x="294" y="1915"/>
                  </a:lnTo>
                  <a:lnTo>
                    <a:pt x="308" y="1859"/>
                  </a:lnTo>
                  <a:lnTo>
                    <a:pt x="324" y="1794"/>
                  </a:lnTo>
                  <a:lnTo>
                    <a:pt x="341" y="1722"/>
                  </a:lnTo>
                  <a:lnTo>
                    <a:pt x="360" y="1647"/>
                  </a:lnTo>
                  <a:lnTo>
                    <a:pt x="379" y="1571"/>
                  </a:lnTo>
                  <a:lnTo>
                    <a:pt x="399" y="1497"/>
                  </a:lnTo>
                  <a:lnTo>
                    <a:pt x="419" y="1428"/>
                  </a:lnTo>
                  <a:lnTo>
                    <a:pt x="432" y="1371"/>
                  </a:lnTo>
                  <a:lnTo>
                    <a:pt x="444" y="1302"/>
                  </a:lnTo>
                  <a:lnTo>
                    <a:pt x="455" y="1225"/>
                  </a:lnTo>
                  <a:lnTo>
                    <a:pt x="462" y="1145"/>
                  </a:lnTo>
                  <a:lnTo>
                    <a:pt x="467" y="1064"/>
                  </a:lnTo>
                  <a:lnTo>
                    <a:pt x="467" y="989"/>
                  </a:lnTo>
                  <a:lnTo>
                    <a:pt x="461" y="921"/>
                  </a:lnTo>
                  <a:lnTo>
                    <a:pt x="449" y="867"/>
                  </a:lnTo>
                  <a:lnTo>
                    <a:pt x="438" y="874"/>
                  </a:lnTo>
                  <a:lnTo>
                    <a:pt x="422" y="877"/>
                  </a:lnTo>
                  <a:lnTo>
                    <a:pt x="402" y="875"/>
                  </a:lnTo>
                  <a:lnTo>
                    <a:pt x="382" y="870"/>
                  </a:lnTo>
                  <a:lnTo>
                    <a:pt x="359" y="862"/>
                  </a:lnTo>
                  <a:lnTo>
                    <a:pt x="336" y="852"/>
                  </a:lnTo>
                  <a:lnTo>
                    <a:pt x="314" y="842"/>
                  </a:lnTo>
                  <a:lnTo>
                    <a:pt x="292" y="831"/>
                  </a:lnTo>
                  <a:lnTo>
                    <a:pt x="288" y="828"/>
                  </a:lnTo>
                  <a:lnTo>
                    <a:pt x="282" y="825"/>
                  </a:lnTo>
                  <a:lnTo>
                    <a:pt x="277" y="821"/>
                  </a:lnTo>
                  <a:lnTo>
                    <a:pt x="271" y="818"/>
                  </a:lnTo>
                  <a:lnTo>
                    <a:pt x="264" y="813"/>
                  </a:lnTo>
                  <a:lnTo>
                    <a:pt x="256" y="809"/>
                  </a:lnTo>
                  <a:lnTo>
                    <a:pt x="249" y="805"/>
                  </a:lnTo>
                  <a:lnTo>
                    <a:pt x="241" y="800"/>
                  </a:lnTo>
                  <a:lnTo>
                    <a:pt x="206" y="776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6" name="Freeform 40"/>
            <p:cNvSpPr>
              <a:spLocks/>
            </p:cNvSpPr>
            <p:nvPr/>
          </p:nvSpPr>
          <p:spPr bwMode="auto">
            <a:xfrm>
              <a:off x="5935" y="9321"/>
              <a:ext cx="29" cy="34"/>
            </a:xfrm>
            <a:custGeom>
              <a:avLst/>
              <a:gdLst>
                <a:gd name="T0" fmla="*/ 0 w 61"/>
                <a:gd name="T1" fmla="*/ 1 h 59"/>
                <a:gd name="T2" fmla="*/ 0 w 61"/>
                <a:gd name="T3" fmla="*/ 1 h 59"/>
                <a:gd name="T4" fmla="*/ 0 w 61"/>
                <a:gd name="T5" fmla="*/ 1 h 59"/>
                <a:gd name="T6" fmla="*/ 0 w 61"/>
                <a:gd name="T7" fmla="*/ 1 h 59"/>
                <a:gd name="T8" fmla="*/ 0 w 61"/>
                <a:gd name="T9" fmla="*/ 1 h 59"/>
                <a:gd name="T10" fmla="*/ 0 w 61"/>
                <a:gd name="T11" fmla="*/ 1 h 59"/>
                <a:gd name="T12" fmla="*/ 0 w 61"/>
                <a:gd name="T13" fmla="*/ 1 h 59"/>
                <a:gd name="T14" fmla="*/ 0 w 61"/>
                <a:gd name="T15" fmla="*/ 1 h 59"/>
                <a:gd name="T16" fmla="*/ 0 w 61"/>
                <a:gd name="T17" fmla="*/ 1 h 59"/>
                <a:gd name="T18" fmla="*/ 0 w 61"/>
                <a:gd name="T19" fmla="*/ 0 h 59"/>
                <a:gd name="T20" fmla="*/ 0 w 61"/>
                <a:gd name="T21" fmla="*/ 1 h 59"/>
                <a:gd name="T22" fmla="*/ 0 w 61"/>
                <a:gd name="T23" fmla="*/ 1 h 59"/>
                <a:gd name="T24" fmla="*/ 0 w 61"/>
                <a:gd name="T25" fmla="*/ 1 h 59"/>
                <a:gd name="T26" fmla="*/ 0 w 61"/>
                <a:gd name="T27" fmla="*/ 1 h 59"/>
                <a:gd name="T28" fmla="*/ 0 w 61"/>
                <a:gd name="T29" fmla="*/ 1 h 59"/>
                <a:gd name="T30" fmla="*/ 0 w 61"/>
                <a:gd name="T31" fmla="*/ 1 h 59"/>
                <a:gd name="T32" fmla="*/ 0 w 61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59">
                  <a:moveTo>
                    <a:pt x="19" y="56"/>
                  </a:moveTo>
                  <a:lnTo>
                    <a:pt x="31" y="59"/>
                  </a:lnTo>
                  <a:lnTo>
                    <a:pt x="41" y="58"/>
                  </a:lnTo>
                  <a:lnTo>
                    <a:pt x="51" y="50"/>
                  </a:lnTo>
                  <a:lnTo>
                    <a:pt x="58" y="42"/>
                  </a:lnTo>
                  <a:lnTo>
                    <a:pt x="61" y="30"/>
                  </a:lnTo>
                  <a:lnTo>
                    <a:pt x="59" y="19"/>
                  </a:lnTo>
                  <a:lnTo>
                    <a:pt x="52" y="9"/>
                  </a:lnTo>
                  <a:lnTo>
                    <a:pt x="42" y="1"/>
                  </a:lnTo>
                  <a:lnTo>
                    <a:pt x="31" y="0"/>
                  </a:lnTo>
                  <a:lnTo>
                    <a:pt x="20" y="1"/>
                  </a:lnTo>
                  <a:lnTo>
                    <a:pt x="10" y="7"/>
                  </a:lnTo>
                  <a:lnTo>
                    <a:pt x="3" y="17"/>
                  </a:lnTo>
                  <a:lnTo>
                    <a:pt x="0" y="29"/>
                  </a:lnTo>
                  <a:lnTo>
                    <a:pt x="3" y="40"/>
                  </a:lnTo>
                  <a:lnTo>
                    <a:pt x="9" y="50"/>
                  </a:lnTo>
                  <a:lnTo>
                    <a:pt x="19" y="56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Freeform 41"/>
            <p:cNvSpPr>
              <a:spLocks/>
            </p:cNvSpPr>
            <p:nvPr/>
          </p:nvSpPr>
          <p:spPr bwMode="auto">
            <a:xfrm>
              <a:off x="5938" y="9355"/>
              <a:ext cx="29" cy="34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1 h 60"/>
                <a:gd name="T18" fmla="*/ 0 w 60"/>
                <a:gd name="T19" fmla="*/ 0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60">
                  <a:moveTo>
                    <a:pt x="17" y="57"/>
                  </a:moveTo>
                  <a:lnTo>
                    <a:pt x="29" y="60"/>
                  </a:lnTo>
                  <a:lnTo>
                    <a:pt x="40" y="59"/>
                  </a:lnTo>
                  <a:lnTo>
                    <a:pt x="50" y="51"/>
                  </a:lnTo>
                  <a:lnTo>
                    <a:pt x="58" y="43"/>
                  </a:lnTo>
                  <a:lnTo>
                    <a:pt x="60" y="31"/>
                  </a:lnTo>
                  <a:lnTo>
                    <a:pt x="58" y="20"/>
                  </a:lnTo>
                  <a:lnTo>
                    <a:pt x="52" y="10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9" y="1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1" y="41"/>
                  </a:lnTo>
                  <a:lnTo>
                    <a:pt x="9" y="50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8" name="Freeform 42"/>
            <p:cNvSpPr>
              <a:spLocks/>
            </p:cNvSpPr>
            <p:nvPr/>
          </p:nvSpPr>
          <p:spPr bwMode="auto">
            <a:xfrm>
              <a:off x="5912" y="9341"/>
              <a:ext cx="29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1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18" y="57"/>
                  </a:moveTo>
                  <a:lnTo>
                    <a:pt x="29" y="59"/>
                  </a:lnTo>
                  <a:lnTo>
                    <a:pt x="40" y="57"/>
                  </a:lnTo>
                  <a:lnTo>
                    <a:pt x="50" y="50"/>
                  </a:lnTo>
                  <a:lnTo>
                    <a:pt x="56" y="41"/>
                  </a:lnTo>
                  <a:lnTo>
                    <a:pt x="59" y="30"/>
                  </a:lnTo>
                  <a:lnTo>
                    <a:pt x="57" y="18"/>
                  </a:lnTo>
                  <a:lnTo>
                    <a:pt x="50" y="8"/>
                  </a:lnTo>
                  <a:lnTo>
                    <a:pt x="42" y="2"/>
                  </a:lnTo>
                  <a:lnTo>
                    <a:pt x="30" y="0"/>
                  </a:lnTo>
                  <a:lnTo>
                    <a:pt x="18" y="1"/>
                  </a:lnTo>
                  <a:lnTo>
                    <a:pt x="10" y="8"/>
                  </a:lnTo>
                  <a:lnTo>
                    <a:pt x="3" y="17"/>
                  </a:lnTo>
                  <a:lnTo>
                    <a:pt x="0" y="28"/>
                  </a:lnTo>
                  <a:lnTo>
                    <a:pt x="3" y="40"/>
                  </a:lnTo>
                  <a:lnTo>
                    <a:pt x="8" y="50"/>
                  </a:lnTo>
                  <a:lnTo>
                    <a:pt x="18" y="57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Freeform 43"/>
            <p:cNvSpPr>
              <a:spLocks/>
            </p:cNvSpPr>
            <p:nvPr/>
          </p:nvSpPr>
          <p:spPr bwMode="auto">
            <a:xfrm>
              <a:off x="5954" y="9456"/>
              <a:ext cx="29" cy="35"/>
            </a:xfrm>
            <a:custGeom>
              <a:avLst/>
              <a:gdLst>
                <a:gd name="T0" fmla="*/ 0 w 61"/>
                <a:gd name="T1" fmla="*/ 1 h 60"/>
                <a:gd name="T2" fmla="*/ 0 w 61"/>
                <a:gd name="T3" fmla="*/ 1 h 60"/>
                <a:gd name="T4" fmla="*/ 0 w 61"/>
                <a:gd name="T5" fmla="*/ 1 h 60"/>
                <a:gd name="T6" fmla="*/ 0 w 61"/>
                <a:gd name="T7" fmla="*/ 1 h 60"/>
                <a:gd name="T8" fmla="*/ 0 w 61"/>
                <a:gd name="T9" fmla="*/ 1 h 60"/>
                <a:gd name="T10" fmla="*/ 0 w 61"/>
                <a:gd name="T11" fmla="*/ 1 h 60"/>
                <a:gd name="T12" fmla="*/ 0 w 61"/>
                <a:gd name="T13" fmla="*/ 1 h 60"/>
                <a:gd name="T14" fmla="*/ 0 w 61"/>
                <a:gd name="T15" fmla="*/ 1 h 60"/>
                <a:gd name="T16" fmla="*/ 0 w 61"/>
                <a:gd name="T17" fmla="*/ 1 h 60"/>
                <a:gd name="T18" fmla="*/ 0 w 61"/>
                <a:gd name="T19" fmla="*/ 0 h 60"/>
                <a:gd name="T20" fmla="*/ 0 w 61"/>
                <a:gd name="T21" fmla="*/ 1 h 60"/>
                <a:gd name="T22" fmla="*/ 0 w 61"/>
                <a:gd name="T23" fmla="*/ 1 h 60"/>
                <a:gd name="T24" fmla="*/ 0 w 61"/>
                <a:gd name="T25" fmla="*/ 1 h 60"/>
                <a:gd name="T26" fmla="*/ 0 w 61"/>
                <a:gd name="T27" fmla="*/ 1 h 60"/>
                <a:gd name="T28" fmla="*/ 0 w 61"/>
                <a:gd name="T29" fmla="*/ 1 h 60"/>
                <a:gd name="T30" fmla="*/ 0 w 61"/>
                <a:gd name="T31" fmla="*/ 1 h 60"/>
                <a:gd name="T32" fmla="*/ 0 w 61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0">
                  <a:moveTo>
                    <a:pt x="19" y="57"/>
                  </a:moveTo>
                  <a:lnTo>
                    <a:pt x="30" y="60"/>
                  </a:lnTo>
                  <a:lnTo>
                    <a:pt x="42" y="57"/>
                  </a:lnTo>
                  <a:lnTo>
                    <a:pt x="52" y="52"/>
                  </a:lnTo>
                  <a:lnTo>
                    <a:pt x="58" y="42"/>
                  </a:lnTo>
                  <a:lnTo>
                    <a:pt x="61" y="30"/>
                  </a:lnTo>
                  <a:lnTo>
                    <a:pt x="59" y="19"/>
                  </a:lnTo>
                  <a:lnTo>
                    <a:pt x="52" y="9"/>
                  </a:lnTo>
                  <a:lnTo>
                    <a:pt x="43" y="3"/>
                  </a:lnTo>
                  <a:lnTo>
                    <a:pt x="32" y="0"/>
                  </a:lnTo>
                  <a:lnTo>
                    <a:pt x="20" y="1"/>
                  </a:lnTo>
                  <a:lnTo>
                    <a:pt x="10" y="9"/>
                  </a:lnTo>
                  <a:lnTo>
                    <a:pt x="3" y="17"/>
                  </a:lnTo>
                  <a:lnTo>
                    <a:pt x="0" y="29"/>
                  </a:lnTo>
                  <a:lnTo>
                    <a:pt x="3" y="40"/>
                  </a:lnTo>
                  <a:lnTo>
                    <a:pt x="9" y="50"/>
                  </a:lnTo>
                  <a:lnTo>
                    <a:pt x="19" y="57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Freeform 44"/>
            <p:cNvSpPr>
              <a:spLocks/>
            </p:cNvSpPr>
            <p:nvPr/>
          </p:nvSpPr>
          <p:spPr bwMode="auto">
            <a:xfrm>
              <a:off x="5956" y="9490"/>
              <a:ext cx="29" cy="35"/>
            </a:xfrm>
            <a:custGeom>
              <a:avLst/>
              <a:gdLst>
                <a:gd name="T0" fmla="*/ 0 w 60"/>
                <a:gd name="T1" fmla="*/ 1 h 59"/>
                <a:gd name="T2" fmla="*/ 0 w 60"/>
                <a:gd name="T3" fmla="*/ 1 h 59"/>
                <a:gd name="T4" fmla="*/ 0 w 60"/>
                <a:gd name="T5" fmla="*/ 1 h 59"/>
                <a:gd name="T6" fmla="*/ 0 w 60"/>
                <a:gd name="T7" fmla="*/ 1 h 59"/>
                <a:gd name="T8" fmla="*/ 0 w 60"/>
                <a:gd name="T9" fmla="*/ 1 h 59"/>
                <a:gd name="T10" fmla="*/ 0 w 60"/>
                <a:gd name="T11" fmla="*/ 1 h 59"/>
                <a:gd name="T12" fmla="*/ 0 w 60"/>
                <a:gd name="T13" fmla="*/ 1 h 59"/>
                <a:gd name="T14" fmla="*/ 0 w 60"/>
                <a:gd name="T15" fmla="*/ 1 h 59"/>
                <a:gd name="T16" fmla="*/ 0 w 60"/>
                <a:gd name="T17" fmla="*/ 1 h 59"/>
                <a:gd name="T18" fmla="*/ 0 w 60"/>
                <a:gd name="T19" fmla="*/ 0 h 59"/>
                <a:gd name="T20" fmla="*/ 0 w 60"/>
                <a:gd name="T21" fmla="*/ 1 h 59"/>
                <a:gd name="T22" fmla="*/ 0 w 60"/>
                <a:gd name="T23" fmla="*/ 1 h 59"/>
                <a:gd name="T24" fmla="*/ 0 w 60"/>
                <a:gd name="T25" fmla="*/ 1 h 59"/>
                <a:gd name="T26" fmla="*/ 0 w 60"/>
                <a:gd name="T27" fmla="*/ 1 h 59"/>
                <a:gd name="T28" fmla="*/ 0 w 60"/>
                <a:gd name="T29" fmla="*/ 1 h 59"/>
                <a:gd name="T30" fmla="*/ 0 w 60"/>
                <a:gd name="T31" fmla="*/ 1 h 59"/>
                <a:gd name="T32" fmla="*/ 0 w 60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59">
                  <a:moveTo>
                    <a:pt x="19" y="56"/>
                  </a:moveTo>
                  <a:lnTo>
                    <a:pt x="30" y="59"/>
                  </a:lnTo>
                  <a:lnTo>
                    <a:pt x="42" y="58"/>
                  </a:lnTo>
                  <a:lnTo>
                    <a:pt x="52" y="50"/>
                  </a:lnTo>
                  <a:lnTo>
                    <a:pt x="57" y="42"/>
                  </a:lnTo>
                  <a:lnTo>
                    <a:pt x="60" y="30"/>
                  </a:lnTo>
                  <a:lnTo>
                    <a:pt x="59" y="19"/>
                  </a:lnTo>
                  <a:lnTo>
                    <a:pt x="52" y="9"/>
                  </a:lnTo>
                  <a:lnTo>
                    <a:pt x="43" y="1"/>
                  </a:lnTo>
                  <a:lnTo>
                    <a:pt x="32" y="0"/>
                  </a:lnTo>
                  <a:lnTo>
                    <a:pt x="20" y="1"/>
                  </a:lnTo>
                  <a:lnTo>
                    <a:pt x="10" y="7"/>
                  </a:lnTo>
                  <a:lnTo>
                    <a:pt x="3" y="17"/>
                  </a:lnTo>
                  <a:lnTo>
                    <a:pt x="0" y="29"/>
                  </a:lnTo>
                  <a:lnTo>
                    <a:pt x="3" y="40"/>
                  </a:lnTo>
                  <a:lnTo>
                    <a:pt x="9" y="50"/>
                  </a:lnTo>
                  <a:lnTo>
                    <a:pt x="19" y="56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" name="Freeform 45"/>
            <p:cNvSpPr>
              <a:spLocks/>
            </p:cNvSpPr>
            <p:nvPr/>
          </p:nvSpPr>
          <p:spPr bwMode="auto">
            <a:xfrm>
              <a:off x="5931" y="9476"/>
              <a:ext cx="29" cy="35"/>
            </a:xfrm>
            <a:custGeom>
              <a:avLst/>
              <a:gdLst>
                <a:gd name="T0" fmla="*/ 0 w 60"/>
                <a:gd name="T1" fmla="*/ 1 h 61"/>
                <a:gd name="T2" fmla="*/ 0 w 60"/>
                <a:gd name="T3" fmla="*/ 1 h 61"/>
                <a:gd name="T4" fmla="*/ 0 w 60"/>
                <a:gd name="T5" fmla="*/ 1 h 61"/>
                <a:gd name="T6" fmla="*/ 0 w 60"/>
                <a:gd name="T7" fmla="*/ 1 h 61"/>
                <a:gd name="T8" fmla="*/ 0 w 60"/>
                <a:gd name="T9" fmla="*/ 1 h 61"/>
                <a:gd name="T10" fmla="*/ 0 w 60"/>
                <a:gd name="T11" fmla="*/ 1 h 61"/>
                <a:gd name="T12" fmla="*/ 0 w 60"/>
                <a:gd name="T13" fmla="*/ 1 h 61"/>
                <a:gd name="T14" fmla="*/ 0 w 60"/>
                <a:gd name="T15" fmla="*/ 1 h 61"/>
                <a:gd name="T16" fmla="*/ 0 w 60"/>
                <a:gd name="T17" fmla="*/ 1 h 61"/>
                <a:gd name="T18" fmla="*/ 0 w 60"/>
                <a:gd name="T19" fmla="*/ 0 h 61"/>
                <a:gd name="T20" fmla="*/ 0 w 60"/>
                <a:gd name="T21" fmla="*/ 1 h 61"/>
                <a:gd name="T22" fmla="*/ 0 w 60"/>
                <a:gd name="T23" fmla="*/ 1 h 61"/>
                <a:gd name="T24" fmla="*/ 0 w 60"/>
                <a:gd name="T25" fmla="*/ 1 h 61"/>
                <a:gd name="T26" fmla="*/ 0 w 60"/>
                <a:gd name="T27" fmla="*/ 1 h 61"/>
                <a:gd name="T28" fmla="*/ 0 w 60"/>
                <a:gd name="T29" fmla="*/ 1 h 61"/>
                <a:gd name="T30" fmla="*/ 0 w 60"/>
                <a:gd name="T31" fmla="*/ 1 h 61"/>
                <a:gd name="T32" fmla="*/ 0 w 60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61">
                  <a:moveTo>
                    <a:pt x="17" y="58"/>
                  </a:moveTo>
                  <a:lnTo>
                    <a:pt x="28" y="61"/>
                  </a:lnTo>
                  <a:lnTo>
                    <a:pt x="40" y="58"/>
                  </a:lnTo>
                  <a:lnTo>
                    <a:pt x="50" y="52"/>
                  </a:lnTo>
                  <a:lnTo>
                    <a:pt x="57" y="42"/>
                  </a:lnTo>
                  <a:lnTo>
                    <a:pt x="60" y="31"/>
                  </a:lnTo>
                  <a:lnTo>
                    <a:pt x="57" y="21"/>
                  </a:lnTo>
                  <a:lnTo>
                    <a:pt x="51" y="11"/>
                  </a:lnTo>
                  <a:lnTo>
                    <a:pt x="41" y="3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10" y="9"/>
                  </a:lnTo>
                  <a:lnTo>
                    <a:pt x="3" y="19"/>
                  </a:lnTo>
                  <a:lnTo>
                    <a:pt x="0" y="31"/>
                  </a:lnTo>
                  <a:lnTo>
                    <a:pt x="1" y="41"/>
                  </a:lnTo>
                  <a:lnTo>
                    <a:pt x="8" y="51"/>
                  </a:lnTo>
                  <a:lnTo>
                    <a:pt x="17" y="58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2" name="Freeform 46"/>
            <p:cNvSpPr>
              <a:spLocks/>
            </p:cNvSpPr>
            <p:nvPr/>
          </p:nvSpPr>
          <p:spPr bwMode="auto">
            <a:xfrm>
              <a:off x="5926" y="9567"/>
              <a:ext cx="29" cy="36"/>
            </a:xfrm>
            <a:custGeom>
              <a:avLst/>
              <a:gdLst>
                <a:gd name="T0" fmla="*/ 0 w 60"/>
                <a:gd name="T1" fmla="*/ 1 h 61"/>
                <a:gd name="T2" fmla="*/ 0 w 60"/>
                <a:gd name="T3" fmla="*/ 1 h 61"/>
                <a:gd name="T4" fmla="*/ 0 w 60"/>
                <a:gd name="T5" fmla="*/ 1 h 61"/>
                <a:gd name="T6" fmla="*/ 0 w 60"/>
                <a:gd name="T7" fmla="*/ 1 h 61"/>
                <a:gd name="T8" fmla="*/ 0 w 60"/>
                <a:gd name="T9" fmla="*/ 1 h 61"/>
                <a:gd name="T10" fmla="*/ 0 w 60"/>
                <a:gd name="T11" fmla="*/ 1 h 61"/>
                <a:gd name="T12" fmla="*/ 0 w 60"/>
                <a:gd name="T13" fmla="*/ 1 h 61"/>
                <a:gd name="T14" fmla="*/ 0 w 60"/>
                <a:gd name="T15" fmla="*/ 1 h 61"/>
                <a:gd name="T16" fmla="*/ 0 w 60"/>
                <a:gd name="T17" fmla="*/ 1 h 61"/>
                <a:gd name="T18" fmla="*/ 0 w 60"/>
                <a:gd name="T19" fmla="*/ 0 h 61"/>
                <a:gd name="T20" fmla="*/ 0 w 60"/>
                <a:gd name="T21" fmla="*/ 1 h 61"/>
                <a:gd name="T22" fmla="*/ 0 w 60"/>
                <a:gd name="T23" fmla="*/ 1 h 61"/>
                <a:gd name="T24" fmla="*/ 0 w 60"/>
                <a:gd name="T25" fmla="*/ 1 h 61"/>
                <a:gd name="T26" fmla="*/ 0 w 60"/>
                <a:gd name="T27" fmla="*/ 1 h 61"/>
                <a:gd name="T28" fmla="*/ 0 w 60"/>
                <a:gd name="T29" fmla="*/ 1 h 61"/>
                <a:gd name="T30" fmla="*/ 0 w 60"/>
                <a:gd name="T31" fmla="*/ 1 h 61"/>
                <a:gd name="T32" fmla="*/ 0 w 60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61">
                  <a:moveTo>
                    <a:pt x="17" y="58"/>
                  </a:moveTo>
                  <a:lnTo>
                    <a:pt x="28" y="61"/>
                  </a:lnTo>
                  <a:lnTo>
                    <a:pt x="40" y="59"/>
                  </a:lnTo>
                  <a:lnTo>
                    <a:pt x="50" y="52"/>
                  </a:lnTo>
                  <a:lnTo>
                    <a:pt x="57" y="44"/>
                  </a:lnTo>
                  <a:lnTo>
                    <a:pt x="60" y="32"/>
                  </a:lnTo>
                  <a:lnTo>
                    <a:pt x="57" y="21"/>
                  </a:lnTo>
                  <a:lnTo>
                    <a:pt x="51" y="11"/>
                  </a:lnTo>
                  <a:lnTo>
                    <a:pt x="41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10" y="9"/>
                  </a:lnTo>
                  <a:lnTo>
                    <a:pt x="2" y="19"/>
                  </a:lnTo>
                  <a:lnTo>
                    <a:pt x="0" y="31"/>
                  </a:lnTo>
                  <a:lnTo>
                    <a:pt x="2" y="42"/>
                  </a:lnTo>
                  <a:lnTo>
                    <a:pt x="8" y="51"/>
                  </a:lnTo>
                  <a:lnTo>
                    <a:pt x="17" y="58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3" name="Freeform 47"/>
            <p:cNvSpPr>
              <a:spLocks/>
            </p:cNvSpPr>
            <p:nvPr/>
          </p:nvSpPr>
          <p:spPr bwMode="auto">
            <a:xfrm>
              <a:off x="5929" y="9601"/>
              <a:ext cx="28" cy="36"/>
            </a:xfrm>
            <a:custGeom>
              <a:avLst/>
              <a:gdLst>
                <a:gd name="T0" fmla="*/ 0 w 59"/>
                <a:gd name="T1" fmla="*/ 1 h 61"/>
                <a:gd name="T2" fmla="*/ 0 w 59"/>
                <a:gd name="T3" fmla="*/ 1 h 61"/>
                <a:gd name="T4" fmla="*/ 0 w 59"/>
                <a:gd name="T5" fmla="*/ 1 h 61"/>
                <a:gd name="T6" fmla="*/ 0 w 59"/>
                <a:gd name="T7" fmla="*/ 1 h 61"/>
                <a:gd name="T8" fmla="*/ 0 w 59"/>
                <a:gd name="T9" fmla="*/ 1 h 61"/>
                <a:gd name="T10" fmla="*/ 0 w 59"/>
                <a:gd name="T11" fmla="*/ 1 h 61"/>
                <a:gd name="T12" fmla="*/ 0 w 59"/>
                <a:gd name="T13" fmla="*/ 1 h 61"/>
                <a:gd name="T14" fmla="*/ 0 w 59"/>
                <a:gd name="T15" fmla="*/ 1 h 61"/>
                <a:gd name="T16" fmla="*/ 0 w 59"/>
                <a:gd name="T17" fmla="*/ 1 h 61"/>
                <a:gd name="T18" fmla="*/ 0 w 59"/>
                <a:gd name="T19" fmla="*/ 0 h 61"/>
                <a:gd name="T20" fmla="*/ 0 w 59"/>
                <a:gd name="T21" fmla="*/ 1 h 61"/>
                <a:gd name="T22" fmla="*/ 0 w 59"/>
                <a:gd name="T23" fmla="*/ 1 h 61"/>
                <a:gd name="T24" fmla="*/ 0 w 59"/>
                <a:gd name="T25" fmla="*/ 1 h 61"/>
                <a:gd name="T26" fmla="*/ 0 w 59"/>
                <a:gd name="T27" fmla="*/ 1 h 61"/>
                <a:gd name="T28" fmla="*/ 0 w 59"/>
                <a:gd name="T29" fmla="*/ 1 h 61"/>
                <a:gd name="T30" fmla="*/ 0 w 59"/>
                <a:gd name="T31" fmla="*/ 1 h 61"/>
                <a:gd name="T32" fmla="*/ 0 w 59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61">
                  <a:moveTo>
                    <a:pt x="18" y="58"/>
                  </a:moveTo>
                  <a:lnTo>
                    <a:pt x="29" y="61"/>
                  </a:lnTo>
                  <a:lnTo>
                    <a:pt x="41" y="58"/>
                  </a:lnTo>
                  <a:lnTo>
                    <a:pt x="51" y="52"/>
                  </a:lnTo>
                  <a:lnTo>
                    <a:pt x="58" y="42"/>
                  </a:lnTo>
                  <a:lnTo>
                    <a:pt x="59" y="31"/>
                  </a:lnTo>
                  <a:lnTo>
                    <a:pt x="58" y="21"/>
                  </a:lnTo>
                  <a:lnTo>
                    <a:pt x="52" y="11"/>
                  </a:lnTo>
                  <a:lnTo>
                    <a:pt x="42" y="3"/>
                  </a:lnTo>
                  <a:lnTo>
                    <a:pt x="31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1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8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4" name="Freeform 48"/>
            <p:cNvSpPr>
              <a:spLocks/>
            </p:cNvSpPr>
            <p:nvPr/>
          </p:nvSpPr>
          <p:spPr bwMode="auto">
            <a:xfrm>
              <a:off x="5903" y="9588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1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19" y="57"/>
                  </a:moveTo>
                  <a:lnTo>
                    <a:pt x="30" y="59"/>
                  </a:lnTo>
                  <a:lnTo>
                    <a:pt x="40" y="58"/>
                  </a:lnTo>
                  <a:lnTo>
                    <a:pt x="49" y="51"/>
                  </a:lnTo>
                  <a:lnTo>
                    <a:pt x="56" y="42"/>
                  </a:lnTo>
                  <a:lnTo>
                    <a:pt x="59" y="31"/>
                  </a:lnTo>
                  <a:lnTo>
                    <a:pt x="58" y="19"/>
                  </a:lnTo>
                  <a:lnTo>
                    <a:pt x="50" y="9"/>
                  </a:lnTo>
                  <a:lnTo>
                    <a:pt x="42" y="2"/>
                  </a:lnTo>
                  <a:lnTo>
                    <a:pt x="30" y="0"/>
                  </a:lnTo>
                  <a:lnTo>
                    <a:pt x="20" y="2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3" y="41"/>
                  </a:lnTo>
                  <a:lnTo>
                    <a:pt x="9" y="51"/>
                  </a:lnTo>
                  <a:lnTo>
                    <a:pt x="19" y="57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5" name="Freeform 49"/>
            <p:cNvSpPr>
              <a:spLocks/>
            </p:cNvSpPr>
            <p:nvPr/>
          </p:nvSpPr>
          <p:spPr bwMode="auto">
            <a:xfrm>
              <a:off x="5816" y="9638"/>
              <a:ext cx="29" cy="35"/>
            </a:xfrm>
            <a:custGeom>
              <a:avLst/>
              <a:gdLst>
                <a:gd name="T0" fmla="*/ 0 w 60"/>
                <a:gd name="T1" fmla="*/ 1 h 61"/>
                <a:gd name="T2" fmla="*/ 0 w 60"/>
                <a:gd name="T3" fmla="*/ 1 h 61"/>
                <a:gd name="T4" fmla="*/ 0 w 60"/>
                <a:gd name="T5" fmla="*/ 1 h 61"/>
                <a:gd name="T6" fmla="*/ 0 w 60"/>
                <a:gd name="T7" fmla="*/ 1 h 61"/>
                <a:gd name="T8" fmla="*/ 0 w 60"/>
                <a:gd name="T9" fmla="*/ 1 h 61"/>
                <a:gd name="T10" fmla="*/ 0 w 60"/>
                <a:gd name="T11" fmla="*/ 1 h 61"/>
                <a:gd name="T12" fmla="*/ 0 w 60"/>
                <a:gd name="T13" fmla="*/ 1 h 61"/>
                <a:gd name="T14" fmla="*/ 0 w 60"/>
                <a:gd name="T15" fmla="*/ 1 h 61"/>
                <a:gd name="T16" fmla="*/ 0 w 60"/>
                <a:gd name="T17" fmla="*/ 1 h 61"/>
                <a:gd name="T18" fmla="*/ 0 w 60"/>
                <a:gd name="T19" fmla="*/ 1 h 61"/>
                <a:gd name="T20" fmla="*/ 0 w 60"/>
                <a:gd name="T21" fmla="*/ 1 h 61"/>
                <a:gd name="T22" fmla="*/ 0 w 60"/>
                <a:gd name="T23" fmla="*/ 1 h 61"/>
                <a:gd name="T24" fmla="*/ 0 w 60"/>
                <a:gd name="T25" fmla="*/ 1 h 61"/>
                <a:gd name="T26" fmla="*/ 0 w 60"/>
                <a:gd name="T27" fmla="*/ 1 h 61"/>
                <a:gd name="T28" fmla="*/ 0 w 60"/>
                <a:gd name="T29" fmla="*/ 1 h 61"/>
                <a:gd name="T30" fmla="*/ 0 w 60"/>
                <a:gd name="T31" fmla="*/ 1 h 61"/>
                <a:gd name="T32" fmla="*/ 0 w 60"/>
                <a:gd name="T33" fmla="*/ 0 h 61"/>
                <a:gd name="T34" fmla="*/ 0 w 60"/>
                <a:gd name="T35" fmla="*/ 0 h 61"/>
                <a:gd name="T36" fmla="*/ 0 w 60"/>
                <a:gd name="T37" fmla="*/ 1 h 61"/>
                <a:gd name="T38" fmla="*/ 0 w 60"/>
                <a:gd name="T39" fmla="*/ 1 h 61"/>
                <a:gd name="T40" fmla="*/ 0 w 60"/>
                <a:gd name="T41" fmla="*/ 1 h 61"/>
                <a:gd name="T42" fmla="*/ 0 w 60"/>
                <a:gd name="T43" fmla="*/ 1 h 61"/>
                <a:gd name="T44" fmla="*/ 0 w 60"/>
                <a:gd name="T45" fmla="*/ 1 h 61"/>
                <a:gd name="T46" fmla="*/ 0 w 60"/>
                <a:gd name="T47" fmla="*/ 1 h 61"/>
                <a:gd name="T48" fmla="*/ 0 w 60"/>
                <a:gd name="T49" fmla="*/ 1 h 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0" h="61">
                  <a:moveTo>
                    <a:pt x="7" y="51"/>
                  </a:moveTo>
                  <a:lnTo>
                    <a:pt x="11" y="55"/>
                  </a:lnTo>
                  <a:lnTo>
                    <a:pt x="17" y="58"/>
                  </a:lnTo>
                  <a:lnTo>
                    <a:pt x="23" y="59"/>
                  </a:lnTo>
                  <a:lnTo>
                    <a:pt x="28" y="61"/>
                  </a:lnTo>
                  <a:lnTo>
                    <a:pt x="34" y="61"/>
                  </a:lnTo>
                  <a:lnTo>
                    <a:pt x="40" y="59"/>
                  </a:lnTo>
                  <a:lnTo>
                    <a:pt x="44" y="57"/>
                  </a:lnTo>
                  <a:lnTo>
                    <a:pt x="50" y="54"/>
                  </a:lnTo>
                  <a:lnTo>
                    <a:pt x="57" y="44"/>
                  </a:lnTo>
                  <a:lnTo>
                    <a:pt x="60" y="32"/>
                  </a:lnTo>
                  <a:lnTo>
                    <a:pt x="59" y="21"/>
                  </a:lnTo>
                  <a:lnTo>
                    <a:pt x="53" y="10"/>
                  </a:lnTo>
                  <a:lnTo>
                    <a:pt x="49" y="6"/>
                  </a:lnTo>
                  <a:lnTo>
                    <a:pt x="43" y="3"/>
                  </a:lnTo>
                  <a:lnTo>
                    <a:pt x="37" y="2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10" y="8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1" y="41"/>
                  </a:lnTo>
                  <a:lnTo>
                    <a:pt x="7" y="51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6" name="Freeform 50"/>
            <p:cNvSpPr>
              <a:spLocks/>
            </p:cNvSpPr>
            <p:nvPr/>
          </p:nvSpPr>
          <p:spPr bwMode="auto">
            <a:xfrm>
              <a:off x="5788" y="9645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1 h 59"/>
                <a:gd name="T18" fmla="*/ 0 w 59"/>
                <a:gd name="T19" fmla="*/ 1 h 59"/>
                <a:gd name="T20" fmla="*/ 0 w 59"/>
                <a:gd name="T21" fmla="*/ 0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7" y="49"/>
                  </a:moveTo>
                  <a:lnTo>
                    <a:pt x="16" y="56"/>
                  </a:lnTo>
                  <a:lnTo>
                    <a:pt x="27" y="59"/>
                  </a:lnTo>
                  <a:lnTo>
                    <a:pt x="39" y="58"/>
                  </a:lnTo>
                  <a:lnTo>
                    <a:pt x="49" y="52"/>
                  </a:lnTo>
                  <a:lnTo>
                    <a:pt x="56" y="43"/>
                  </a:lnTo>
                  <a:lnTo>
                    <a:pt x="59" y="32"/>
                  </a:lnTo>
                  <a:lnTo>
                    <a:pt x="58" y="20"/>
                  </a:lnTo>
                  <a:lnTo>
                    <a:pt x="52" y="10"/>
                  </a:lnTo>
                  <a:lnTo>
                    <a:pt x="42" y="3"/>
                  </a:lnTo>
                  <a:lnTo>
                    <a:pt x="32" y="0"/>
                  </a:lnTo>
                  <a:lnTo>
                    <a:pt x="20" y="1"/>
                  </a:lnTo>
                  <a:lnTo>
                    <a:pt x="10" y="7"/>
                  </a:lnTo>
                  <a:lnTo>
                    <a:pt x="3" y="17"/>
                  </a:lnTo>
                  <a:lnTo>
                    <a:pt x="0" y="27"/>
                  </a:lnTo>
                  <a:lnTo>
                    <a:pt x="1" y="39"/>
                  </a:lnTo>
                  <a:lnTo>
                    <a:pt x="7" y="4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7" name="Freeform 51"/>
            <p:cNvSpPr>
              <a:spLocks/>
            </p:cNvSpPr>
            <p:nvPr/>
          </p:nvSpPr>
          <p:spPr bwMode="auto">
            <a:xfrm>
              <a:off x="6021" y="9677"/>
              <a:ext cx="29" cy="34"/>
            </a:xfrm>
            <a:custGeom>
              <a:avLst/>
              <a:gdLst>
                <a:gd name="T0" fmla="*/ 0 w 59"/>
                <a:gd name="T1" fmla="*/ 1 h 60"/>
                <a:gd name="T2" fmla="*/ 0 w 59"/>
                <a:gd name="T3" fmla="*/ 1 h 60"/>
                <a:gd name="T4" fmla="*/ 0 w 59"/>
                <a:gd name="T5" fmla="*/ 1 h 60"/>
                <a:gd name="T6" fmla="*/ 0 w 59"/>
                <a:gd name="T7" fmla="*/ 1 h 60"/>
                <a:gd name="T8" fmla="*/ 0 w 59"/>
                <a:gd name="T9" fmla="*/ 1 h 60"/>
                <a:gd name="T10" fmla="*/ 0 w 59"/>
                <a:gd name="T11" fmla="*/ 1 h 60"/>
                <a:gd name="T12" fmla="*/ 0 w 59"/>
                <a:gd name="T13" fmla="*/ 1 h 60"/>
                <a:gd name="T14" fmla="*/ 0 w 59"/>
                <a:gd name="T15" fmla="*/ 1 h 60"/>
                <a:gd name="T16" fmla="*/ 0 w 59"/>
                <a:gd name="T17" fmla="*/ 1 h 60"/>
                <a:gd name="T18" fmla="*/ 0 w 59"/>
                <a:gd name="T19" fmla="*/ 0 h 60"/>
                <a:gd name="T20" fmla="*/ 0 w 59"/>
                <a:gd name="T21" fmla="*/ 1 h 60"/>
                <a:gd name="T22" fmla="*/ 0 w 59"/>
                <a:gd name="T23" fmla="*/ 1 h 60"/>
                <a:gd name="T24" fmla="*/ 0 w 59"/>
                <a:gd name="T25" fmla="*/ 1 h 60"/>
                <a:gd name="T26" fmla="*/ 0 w 59"/>
                <a:gd name="T27" fmla="*/ 1 h 60"/>
                <a:gd name="T28" fmla="*/ 0 w 59"/>
                <a:gd name="T29" fmla="*/ 1 h 60"/>
                <a:gd name="T30" fmla="*/ 0 w 59"/>
                <a:gd name="T31" fmla="*/ 1 h 60"/>
                <a:gd name="T32" fmla="*/ 0 w 59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60">
                  <a:moveTo>
                    <a:pt x="18" y="57"/>
                  </a:moveTo>
                  <a:lnTo>
                    <a:pt x="29" y="60"/>
                  </a:lnTo>
                  <a:lnTo>
                    <a:pt x="41" y="57"/>
                  </a:lnTo>
                  <a:lnTo>
                    <a:pt x="51" y="51"/>
                  </a:lnTo>
                  <a:lnTo>
                    <a:pt x="58" y="41"/>
                  </a:lnTo>
                  <a:lnTo>
                    <a:pt x="59" y="30"/>
                  </a:lnTo>
                  <a:lnTo>
                    <a:pt x="58" y="20"/>
                  </a:lnTo>
                  <a:lnTo>
                    <a:pt x="52" y="10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9" y="1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30"/>
                  </a:lnTo>
                  <a:lnTo>
                    <a:pt x="2" y="40"/>
                  </a:lnTo>
                  <a:lnTo>
                    <a:pt x="9" y="50"/>
                  </a:lnTo>
                  <a:lnTo>
                    <a:pt x="18" y="57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8" name="Freeform 52"/>
            <p:cNvSpPr>
              <a:spLocks/>
            </p:cNvSpPr>
            <p:nvPr/>
          </p:nvSpPr>
          <p:spPr bwMode="auto">
            <a:xfrm>
              <a:off x="6024" y="9711"/>
              <a:ext cx="29" cy="35"/>
            </a:xfrm>
            <a:custGeom>
              <a:avLst/>
              <a:gdLst>
                <a:gd name="T0" fmla="*/ 0 w 60"/>
                <a:gd name="T1" fmla="*/ 1 h 60"/>
                <a:gd name="T2" fmla="*/ 0 w 60"/>
                <a:gd name="T3" fmla="*/ 1 h 60"/>
                <a:gd name="T4" fmla="*/ 0 w 60"/>
                <a:gd name="T5" fmla="*/ 1 h 60"/>
                <a:gd name="T6" fmla="*/ 0 w 60"/>
                <a:gd name="T7" fmla="*/ 1 h 60"/>
                <a:gd name="T8" fmla="*/ 0 w 60"/>
                <a:gd name="T9" fmla="*/ 1 h 60"/>
                <a:gd name="T10" fmla="*/ 0 w 60"/>
                <a:gd name="T11" fmla="*/ 1 h 60"/>
                <a:gd name="T12" fmla="*/ 0 w 60"/>
                <a:gd name="T13" fmla="*/ 1 h 60"/>
                <a:gd name="T14" fmla="*/ 0 w 60"/>
                <a:gd name="T15" fmla="*/ 1 h 60"/>
                <a:gd name="T16" fmla="*/ 0 w 60"/>
                <a:gd name="T17" fmla="*/ 1 h 60"/>
                <a:gd name="T18" fmla="*/ 0 w 60"/>
                <a:gd name="T19" fmla="*/ 0 h 60"/>
                <a:gd name="T20" fmla="*/ 0 w 60"/>
                <a:gd name="T21" fmla="*/ 1 h 60"/>
                <a:gd name="T22" fmla="*/ 0 w 60"/>
                <a:gd name="T23" fmla="*/ 1 h 60"/>
                <a:gd name="T24" fmla="*/ 0 w 60"/>
                <a:gd name="T25" fmla="*/ 1 h 60"/>
                <a:gd name="T26" fmla="*/ 0 w 60"/>
                <a:gd name="T27" fmla="*/ 1 h 60"/>
                <a:gd name="T28" fmla="*/ 0 w 60"/>
                <a:gd name="T29" fmla="*/ 1 h 60"/>
                <a:gd name="T30" fmla="*/ 0 w 60"/>
                <a:gd name="T31" fmla="*/ 1 h 60"/>
                <a:gd name="T32" fmla="*/ 0 w 60"/>
                <a:gd name="T33" fmla="*/ 1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60">
                  <a:moveTo>
                    <a:pt x="18" y="57"/>
                  </a:moveTo>
                  <a:lnTo>
                    <a:pt x="30" y="60"/>
                  </a:lnTo>
                  <a:lnTo>
                    <a:pt x="41" y="57"/>
                  </a:lnTo>
                  <a:lnTo>
                    <a:pt x="51" y="52"/>
                  </a:lnTo>
                  <a:lnTo>
                    <a:pt x="57" y="41"/>
                  </a:lnTo>
                  <a:lnTo>
                    <a:pt x="60" y="30"/>
                  </a:lnTo>
                  <a:lnTo>
                    <a:pt x="59" y="18"/>
                  </a:lnTo>
                  <a:lnTo>
                    <a:pt x="51" y="8"/>
                  </a:lnTo>
                  <a:lnTo>
                    <a:pt x="43" y="3"/>
                  </a:lnTo>
                  <a:lnTo>
                    <a:pt x="31" y="0"/>
                  </a:lnTo>
                  <a:lnTo>
                    <a:pt x="20" y="1"/>
                  </a:lnTo>
                  <a:lnTo>
                    <a:pt x="10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40"/>
                  </a:lnTo>
                  <a:lnTo>
                    <a:pt x="8" y="50"/>
                  </a:lnTo>
                  <a:lnTo>
                    <a:pt x="18" y="57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9" name="Freeform 53"/>
            <p:cNvSpPr>
              <a:spLocks/>
            </p:cNvSpPr>
            <p:nvPr/>
          </p:nvSpPr>
          <p:spPr bwMode="auto">
            <a:xfrm>
              <a:off x="5998" y="9696"/>
              <a:ext cx="29" cy="36"/>
            </a:xfrm>
            <a:custGeom>
              <a:avLst/>
              <a:gdLst>
                <a:gd name="T0" fmla="*/ 0 w 61"/>
                <a:gd name="T1" fmla="*/ 1 h 61"/>
                <a:gd name="T2" fmla="*/ 0 w 61"/>
                <a:gd name="T3" fmla="*/ 1 h 61"/>
                <a:gd name="T4" fmla="*/ 0 w 61"/>
                <a:gd name="T5" fmla="*/ 1 h 61"/>
                <a:gd name="T6" fmla="*/ 0 w 61"/>
                <a:gd name="T7" fmla="*/ 1 h 61"/>
                <a:gd name="T8" fmla="*/ 0 w 61"/>
                <a:gd name="T9" fmla="*/ 1 h 61"/>
                <a:gd name="T10" fmla="*/ 0 w 61"/>
                <a:gd name="T11" fmla="*/ 1 h 61"/>
                <a:gd name="T12" fmla="*/ 0 w 61"/>
                <a:gd name="T13" fmla="*/ 1 h 61"/>
                <a:gd name="T14" fmla="*/ 0 w 61"/>
                <a:gd name="T15" fmla="*/ 1 h 61"/>
                <a:gd name="T16" fmla="*/ 0 w 61"/>
                <a:gd name="T17" fmla="*/ 1 h 61"/>
                <a:gd name="T18" fmla="*/ 0 w 61"/>
                <a:gd name="T19" fmla="*/ 0 h 61"/>
                <a:gd name="T20" fmla="*/ 0 w 61"/>
                <a:gd name="T21" fmla="*/ 1 h 61"/>
                <a:gd name="T22" fmla="*/ 0 w 61"/>
                <a:gd name="T23" fmla="*/ 1 h 61"/>
                <a:gd name="T24" fmla="*/ 0 w 61"/>
                <a:gd name="T25" fmla="*/ 1 h 61"/>
                <a:gd name="T26" fmla="*/ 0 w 61"/>
                <a:gd name="T27" fmla="*/ 1 h 61"/>
                <a:gd name="T28" fmla="*/ 0 w 61"/>
                <a:gd name="T29" fmla="*/ 1 h 61"/>
                <a:gd name="T30" fmla="*/ 0 w 61"/>
                <a:gd name="T31" fmla="*/ 1 h 61"/>
                <a:gd name="T32" fmla="*/ 0 w 61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61">
                  <a:moveTo>
                    <a:pt x="18" y="58"/>
                  </a:moveTo>
                  <a:lnTo>
                    <a:pt x="29" y="61"/>
                  </a:lnTo>
                  <a:lnTo>
                    <a:pt x="41" y="59"/>
                  </a:lnTo>
                  <a:lnTo>
                    <a:pt x="51" y="52"/>
                  </a:lnTo>
                  <a:lnTo>
                    <a:pt x="58" y="43"/>
                  </a:lnTo>
                  <a:lnTo>
                    <a:pt x="61" y="32"/>
                  </a:lnTo>
                  <a:lnTo>
                    <a:pt x="59" y="20"/>
                  </a:lnTo>
                  <a:lnTo>
                    <a:pt x="52" y="10"/>
                  </a:lnTo>
                  <a:lnTo>
                    <a:pt x="42" y="3"/>
                  </a:lnTo>
                  <a:lnTo>
                    <a:pt x="31" y="0"/>
                  </a:lnTo>
                  <a:lnTo>
                    <a:pt x="20" y="3"/>
                  </a:lnTo>
                  <a:lnTo>
                    <a:pt x="10" y="9"/>
                  </a:lnTo>
                  <a:lnTo>
                    <a:pt x="3" y="19"/>
                  </a:lnTo>
                  <a:lnTo>
                    <a:pt x="0" y="30"/>
                  </a:lnTo>
                  <a:lnTo>
                    <a:pt x="2" y="42"/>
                  </a:lnTo>
                  <a:lnTo>
                    <a:pt x="9" y="51"/>
                  </a:lnTo>
                  <a:lnTo>
                    <a:pt x="18" y="58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0" name="Freeform 54"/>
            <p:cNvSpPr>
              <a:spLocks/>
            </p:cNvSpPr>
            <p:nvPr/>
          </p:nvSpPr>
          <p:spPr bwMode="auto">
            <a:xfrm>
              <a:off x="5899" y="9656"/>
              <a:ext cx="28" cy="34"/>
            </a:xfrm>
            <a:custGeom>
              <a:avLst/>
              <a:gdLst>
                <a:gd name="T0" fmla="*/ 0 w 58"/>
                <a:gd name="T1" fmla="*/ 1 h 59"/>
                <a:gd name="T2" fmla="*/ 0 w 58"/>
                <a:gd name="T3" fmla="*/ 1 h 59"/>
                <a:gd name="T4" fmla="*/ 0 w 58"/>
                <a:gd name="T5" fmla="*/ 1 h 59"/>
                <a:gd name="T6" fmla="*/ 0 w 58"/>
                <a:gd name="T7" fmla="*/ 1 h 59"/>
                <a:gd name="T8" fmla="*/ 0 w 58"/>
                <a:gd name="T9" fmla="*/ 1 h 59"/>
                <a:gd name="T10" fmla="*/ 0 w 58"/>
                <a:gd name="T11" fmla="*/ 1 h 59"/>
                <a:gd name="T12" fmla="*/ 0 w 58"/>
                <a:gd name="T13" fmla="*/ 1 h 59"/>
                <a:gd name="T14" fmla="*/ 0 w 58"/>
                <a:gd name="T15" fmla="*/ 1 h 59"/>
                <a:gd name="T16" fmla="*/ 0 w 58"/>
                <a:gd name="T17" fmla="*/ 0 h 59"/>
                <a:gd name="T18" fmla="*/ 0 w 58"/>
                <a:gd name="T19" fmla="*/ 0 h 59"/>
                <a:gd name="T20" fmla="*/ 0 w 58"/>
                <a:gd name="T21" fmla="*/ 1 h 59"/>
                <a:gd name="T22" fmla="*/ 0 w 58"/>
                <a:gd name="T23" fmla="*/ 1 h 59"/>
                <a:gd name="T24" fmla="*/ 0 w 58"/>
                <a:gd name="T25" fmla="*/ 1 h 59"/>
                <a:gd name="T26" fmla="*/ 0 w 58"/>
                <a:gd name="T27" fmla="*/ 1 h 59"/>
                <a:gd name="T28" fmla="*/ 0 w 58"/>
                <a:gd name="T29" fmla="*/ 1 h 59"/>
                <a:gd name="T30" fmla="*/ 0 w 58"/>
                <a:gd name="T31" fmla="*/ 1 h 59"/>
                <a:gd name="T32" fmla="*/ 0 w 58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" h="59">
                  <a:moveTo>
                    <a:pt x="26" y="59"/>
                  </a:moveTo>
                  <a:lnTo>
                    <a:pt x="38" y="59"/>
                  </a:lnTo>
                  <a:lnTo>
                    <a:pt x="48" y="53"/>
                  </a:lnTo>
                  <a:lnTo>
                    <a:pt x="55" y="44"/>
                  </a:lnTo>
                  <a:lnTo>
                    <a:pt x="58" y="33"/>
                  </a:lnTo>
                  <a:lnTo>
                    <a:pt x="58" y="21"/>
                  </a:lnTo>
                  <a:lnTo>
                    <a:pt x="54" y="11"/>
                  </a:lnTo>
                  <a:lnTo>
                    <a:pt x="45" y="3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12" y="5"/>
                  </a:lnTo>
                  <a:lnTo>
                    <a:pt x="5" y="14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7"/>
                  </a:lnTo>
                  <a:lnTo>
                    <a:pt x="15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1" name="Freeform 55"/>
            <p:cNvSpPr>
              <a:spLocks/>
            </p:cNvSpPr>
            <p:nvPr/>
          </p:nvSpPr>
          <p:spPr bwMode="auto">
            <a:xfrm>
              <a:off x="5909" y="9687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7" y="59"/>
                  </a:moveTo>
                  <a:lnTo>
                    <a:pt x="37" y="58"/>
                  </a:lnTo>
                  <a:lnTo>
                    <a:pt x="48" y="52"/>
                  </a:lnTo>
                  <a:lnTo>
                    <a:pt x="55" y="45"/>
                  </a:lnTo>
                  <a:lnTo>
                    <a:pt x="59" y="33"/>
                  </a:lnTo>
                  <a:lnTo>
                    <a:pt x="58" y="22"/>
                  </a:lnTo>
                  <a:lnTo>
                    <a:pt x="53" y="12"/>
                  </a:lnTo>
                  <a:lnTo>
                    <a:pt x="45" y="3"/>
                  </a:lnTo>
                  <a:lnTo>
                    <a:pt x="33" y="0"/>
                  </a:lnTo>
                  <a:lnTo>
                    <a:pt x="22" y="0"/>
                  </a:lnTo>
                  <a:lnTo>
                    <a:pt x="12" y="6"/>
                  </a:lnTo>
                  <a:lnTo>
                    <a:pt x="4" y="15"/>
                  </a:lnTo>
                  <a:lnTo>
                    <a:pt x="0" y="26"/>
                  </a:lnTo>
                  <a:lnTo>
                    <a:pt x="1" y="38"/>
                  </a:lnTo>
                  <a:lnTo>
                    <a:pt x="7" y="48"/>
                  </a:lnTo>
                  <a:lnTo>
                    <a:pt x="16" y="57"/>
                  </a:lnTo>
                  <a:lnTo>
                    <a:pt x="27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Freeform 56"/>
            <p:cNvSpPr>
              <a:spLocks/>
            </p:cNvSpPr>
            <p:nvPr/>
          </p:nvSpPr>
          <p:spPr bwMode="auto">
            <a:xfrm>
              <a:off x="5882" y="9683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6" y="59"/>
                  </a:moveTo>
                  <a:lnTo>
                    <a:pt x="38" y="58"/>
                  </a:lnTo>
                  <a:lnTo>
                    <a:pt x="48" y="52"/>
                  </a:lnTo>
                  <a:lnTo>
                    <a:pt x="57" y="45"/>
                  </a:lnTo>
                  <a:lnTo>
                    <a:pt x="59" y="33"/>
                  </a:lnTo>
                  <a:lnTo>
                    <a:pt x="59" y="20"/>
                  </a:lnTo>
                  <a:lnTo>
                    <a:pt x="54" y="10"/>
                  </a:lnTo>
                  <a:lnTo>
                    <a:pt x="45" y="3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12" y="6"/>
                  </a:lnTo>
                  <a:lnTo>
                    <a:pt x="3" y="15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6" y="48"/>
                  </a:lnTo>
                  <a:lnTo>
                    <a:pt x="15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Freeform 57"/>
            <p:cNvSpPr>
              <a:spLocks/>
            </p:cNvSpPr>
            <p:nvPr/>
          </p:nvSpPr>
          <p:spPr bwMode="auto">
            <a:xfrm>
              <a:off x="5966" y="9186"/>
              <a:ext cx="29" cy="34"/>
            </a:xfrm>
            <a:custGeom>
              <a:avLst/>
              <a:gdLst>
                <a:gd name="T0" fmla="*/ 0 w 61"/>
                <a:gd name="T1" fmla="*/ 1 h 59"/>
                <a:gd name="T2" fmla="*/ 0 w 61"/>
                <a:gd name="T3" fmla="*/ 1 h 59"/>
                <a:gd name="T4" fmla="*/ 0 w 61"/>
                <a:gd name="T5" fmla="*/ 1 h 59"/>
                <a:gd name="T6" fmla="*/ 0 w 61"/>
                <a:gd name="T7" fmla="*/ 1 h 59"/>
                <a:gd name="T8" fmla="*/ 0 w 61"/>
                <a:gd name="T9" fmla="*/ 1 h 59"/>
                <a:gd name="T10" fmla="*/ 0 w 61"/>
                <a:gd name="T11" fmla="*/ 1 h 59"/>
                <a:gd name="T12" fmla="*/ 0 w 61"/>
                <a:gd name="T13" fmla="*/ 1 h 59"/>
                <a:gd name="T14" fmla="*/ 0 w 61"/>
                <a:gd name="T15" fmla="*/ 1 h 59"/>
                <a:gd name="T16" fmla="*/ 0 w 61"/>
                <a:gd name="T17" fmla="*/ 0 h 59"/>
                <a:gd name="T18" fmla="*/ 0 w 61"/>
                <a:gd name="T19" fmla="*/ 0 h 59"/>
                <a:gd name="T20" fmla="*/ 0 w 61"/>
                <a:gd name="T21" fmla="*/ 1 h 59"/>
                <a:gd name="T22" fmla="*/ 0 w 61"/>
                <a:gd name="T23" fmla="*/ 1 h 59"/>
                <a:gd name="T24" fmla="*/ 0 w 61"/>
                <a:gd name="T25" fmla="*/ 1 h 59"/>
                <a:gd name="T26" fmla="*/ 0 w 61"/>
                <a:gd name="T27" fmla="*/ 1 h 59"/>
                <a:gd name="T28" fmla="*/ 0 w 61"/>
                <a:gd name="T29" fmla="*/ 1 h 59"/>
                <a:gd name="T30" fmla="*/ 0 w 61"/>
                <a:gd name="T31" fmla="*/ 1 h 59"/>
                <a:gd name="T32" fmla="*/ 0 w 61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59">
                  <a:moveTo>
                    <a:pt x="26" y="59"/>
                  </a:moveTo>
                  <a:lnTo>
                    <a:pt x="39" y="58"/>
                  </a:lnTo>
                  <a:lnTo>
                    <a:pt x="49" y="52"/>
                  </a:lnTo>
                  <a:lnTo>
                    <a:pt x="56" y="45"/>
                  </a:lnTo>
                  <a:lnTo>
                    <a:pt x="61" y="33"/>
                  </a:lnTo>
                  <a:lnTo>
                    <a:pt x="59" y="20"/>
                  </a:lnTo>
                  <a:lnTo>
                    <a:pt x="55" y="10"/>
                  </a:lnTo>
                  <a:lnTo>
                    <a:pt x="46" y="3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12" y="6"/>
                  </a:lnTo>
                  <a:lnTo>
                    <a:pt x="4" y="15"/>
                  </a:lnTo>
                  <a:lnTo>
                    <a:pt x="0" y="26"/>
                  </a:lnTo>
                  <a:lnTo>
                    <a:pt x="1" y="38"/>
                  </a:lnTo>
                  <a:lnTo>
                    <a:pt x="7" y="48"/>
                  </a:lnTo>
                  <a:lnTo>
                    <a:pt x="14" y="55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4" name="Freeform 58"/>
            <p:cNvSpPr>
              <a:spLocks/>
            </p:cNvSpPr>
            <p:nvPr/>
          </p:nvSpPr>
          <p:spPr bwMode="auto">
            <a:xfrm>
              <a:off x="5977" y="9217"/>
              <a:ext cx="28" cy="35"/>
            </a:xfrm>
            <a:custGeom>
              <a:avLst/>
              <a:gdLst>
                <a:gd name="T0" fmla="*/ 0 w 59"/>
                <a:gd name="T1" fmla="*/ 1 h 61"/>
                <a:gd name="T2" fmla="*/ 0 w 59"/>
                <a:gd name="T3" fmla="*/ 1 h 61"/>
                <a:gd name="T4" fmla="*/ 0 w 59"/>
                <a:gd name="T5" fmla="*/ 1 h 61"/>
                <a:gd name="T6" fmla="*/ 0 w 59"/>
                <a:gd name="T7" fmla="*/ 1 h 61"/>
                <a:gd name="T8" fmla="*/ 0 w 59"/>
                <a:gd name="T9" fmla="*/ 1 h 61"/>
                <a:gd name="T10" fmla="*/ 0 w 59"/>
                <a:gd name="T11" fmla="*/ 1 h 61"/>
                <a:gd name="T12" fmla="*/ 0 w 59"/>
                <a:gd name="T13" fmla="*/ 1 h 61"/>
                <a:gd name="T14" fmla="*/ 0 w 59"/>
                <a:gd name="T15" fmla="*/ 1 h 61"/>
                <a:gd name="T16" fmla="*/ 0 w 59"/>
                <a:gd name="T17" fmla="*/ 0 h 61"/>
                <a:gd name="T18" fmla="*/ 0 w 59"/>
                <a:gd name="T19" fmla="*/ 1 h 61"/>
                <a:gd name="T20" fmla="*/ 0 w 59"/>
                <a:gd name="T21" fmla="*/ 1 h 61"/>
                <a:gd name="T22" fmla="*/ 0 w 59"/>
                <a:gd name="T23" fmla="*/ 1 h 61"/>
                <a:gd name="T24" fmla="*/ 0 w 59"/>
                <a:gd name="T25" fmla="*/ 1 h 61"/>
                <a:gd name="T26" fmla="*/ 0 w 59"/>
                <a:gd name="T27" fmla="*/ 1 h 61"/>
                <a:gd name="T28" fmla="*/ 0 w 59"/>
                <a:gd name="T29" fmla="*/ 1 h 61"/>
                <a:gd name="T30" fmla="*/ 0 w 59"/>
                <a:gd name="T31" fmla="*/ 1 h 61"/>
                <a:gd name="T32" fmla="*/ 0 w 59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61">
                  <a:moveTo>
                    <a:pt x="26" y="61"/>
                  </a:moveTo>
                  <a:lnTo>
                    <a:pt x="38" y="60"/>
                  </a:lnTo>
                  <a:lnTo>
                    <a:pt x="48" y="54"/>
                  </a:lnTo>
                  <a:lnTo>
                    <a:pt x="56" y="47"/>
                  </a:lnTo>
                  <a:lnTo>
                    <a:pt x="59" y="35"/>
                  </a:lnTo>
                  <a:lnTo>
                    <a:pt x="58" y="22"/>
                  </a:lnTo>
                  <a:lnTo>
                    <a:pt x="53" y="12"/>
                  </a:lnTo>
                  <a:lnTo>
                    <a:pt x="45" y="5"/>
                  </a:lnTo>
                  <a:lnTo>
                    <a:pt x="33" y="0"/>
                  </a:lnTo>
                  <a:lnTo>
                    <a:pt x="22" y="2"/>
                  </a:lnTo>
                  <a:lnTo>
                    <a:pt x="12" y="8"/>
                  </a:lnTo>
                  <a:lnTo>
                    <a:pt x="3" y="16"/>
                  </a:lnTo>
                  <a:lnTo>
                    <a:pt x="0" y="28"/>
                  </a:lnTo>
                  <a:lnTo>
                    <a:pt x="0" y="39"/>
                  </a:lnTo>
                  <a:lnTo>
                    <a:pt x="6" y="49"/>
                  </a:lnTo>
                  <a:lnTo>
                    <a:pt x="14" y="57"/>
                  </a:lnTo>
                  <a:lnTo>
                    <a:pt x="26" y="61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5" name="Freeform 59"/>
            <p:cNvSpPr>
              <a:spLocks/>
            </p:cNvSpPr>
            <p:nvPr/>
          </p:nvSpPr>
          <p:spPr bwMode="auto">
            <a:xfrm>
              <a:off x="5949" y="9212"/>
              <a:ext cx="28" cy="36"/>
            </a:xfrm>
            <a:custGeom>
              <a:avLst/>
              <a:gdLst>
                <a:gd name="T0" fmla="*/ 0 w 59"/>
                <a:gd name="T1" fmla="*/ 1 h 61"/>
                <a:gd name="T2" fmla="*/ 0 w 59"/>
                <a:gd name="T3" fmla="*/ 1 h 61"/>
                <a:gd name="T4" fmla="*/ 0 w 59"/>
                <a:gd name="T5" fmla="*/ 1 h 61"/>
                <a:gd name="T6" fmla="*/ 0 w 59"/>
                <a:gd name="T7" fmla="*/ 1 h 61"/>
                <a:gd name="T8" fmla="*/ 0 w 59"/>
                <a:gd name="T9" fmla="*/ 1 h 61"/>
                <a:gd name="T10" fmla="*/ 0 w 59"/>
                <a:gd name="T11" fmla="*/ 1 h 61"/>
                <a:gd name="T12" fmla="*/ 0 w 59"/>
                <a:gd name="T13" fmla="*/ 1 h 61"/>
                <a:gd name="T14" fmla="*/ 0 w 59"/>
                <a:gd name="T15" fmla="*/ 1 h 61"/>
                <a:gd name="T16" fmla="*/ 0 w 59"/>
                <a:gd name="T17" fmla="*/ 0 h 61"/>
                <a:gd name="T18" fmla="*/ 0 w 59"/>
                <a:gd name="T19" fmla="*/ 1 h 61"/>
                <a:gd name="T20" fmla="*/ 0 w 59"/>
                <a:gd name="T21" fmla="*/ 1 h 61"/>
                <a:gd name="T22" fmla="*/ 0 w 59"/>
                <a:gd name="T23" fmla="*/ 1 h 61"/>
                <a:gd name="T24" fmla="*/ 0 w 59"/>
                <a:gd name="T25" fmla="*/ 1 h 61"/>
                <a:gd name="T26" fmla="*/ 0 w 59"/>
                <a:gd name="T27" fmla="*/ 1 h 61"/>
                <a:gd name="T28" fmla="*/ 0 w 59"/>
                <a:gd name="T29" fmla="*/ 1 h 61"/>
                <a:gd name="T30" fmla="*/ 0 w 59"/>
                <a:gd name="T31" fmla="*/ 1 h 61"/>
                <a:gd name="T32" fmla="*/ 0 w 59"/>
                <a:gd name="T33" fmla="*/ 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61">
                  <a:moveTo>
                    <a:pt x="26" y="61"/>
                  </a:moveTo>
                  <a:lnTo>
                    <a:pt x="39" y="59"/>
                  </a:lnTo>
                  <a:lnTo>
                    <a:pt x="49" y="54"/>
                  </a:lnTo>
                  <a:lnTo>
                    <a:pt x="56" y="46"/>
                  </a:lnTo>
                  <a:lnTo>
                    <a:pt x="59" y="35"/>
                  </a:lnTo>
                  <a:lnTo>
                    <a:pt x="59" y="22"/>
                  </a:lnTo>
                  <a:lnTo>
                    <a:pt x="53" y="12"/>
                  </a:lnTo>
                  <a:lnTo>
                    <a:pt x="45" y="5"/>
                  </a:lnTo>
                  <a:lnTo>
                    <a:pt x="33" y="0"/>
                  </a:lnTo>
                  <a:lnTo>
                    <a:pt x="22" y="2"/>
                  </a:lnTo>
                  <a:lnTo>
                    <a:pt x="12" y="6"/>
                  </a:lnTo>
                  <a:lnTo>
                    <a:pt x="4" y="15"/>
                  </a:lnTo>
                  <a:lnTo>
                    <a:pt x="0" y="26"/>
                  </a:lnTo>
                  <a:lnTo>
                    <a:pt x="2" y="39"/>
                  </a:lnTo>
                  <a:lnTo>
                    <a:pt x="7" y="49"/>
                  </a:lnTo>
                  <a:lnTo>
                    <a:pt x="14" y="56"/>
                  </a:lnTo>
                  <a:lnTo>
                    <a:pt x="26" y="61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6" name="Freeform 60"/>
            <p:cNvSpPr>
              <a:spLocks/>
            </p:cNvSpPr>
            <p:nvPr/>
          </p:nvSpPr>
          <p:spPr bwMode="auto">
            <a:xfrm>
              <a:off x="6044" y="9843"/>
              <a:ext cx="29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6" y="59"/>
                  </a:moveTo>
                  <a:lnTo>
                    <a:pt x="37" y="59"/>
                  </a:lnTo>
                  <a:lnTo>
                    <a:pt x="47" y="53"/>
                  </a:lnTo>
                  <a:lnTo>
                    <a:pt x="56" y="45"/>
                  </a:lnTo>
                  <a:lnTo>
                    <a:pt x="59" y="33"/>
                  </a:lnTo>
                  <a:lnTo>
                    <a:pt x="59" y="22"/>
                  </a:lnTo>
                  <a:lnTo>
                    <a:pt x="53" y="12"/>
                  </a:lnTo>
                  <a:lnTo>
                    <a:pt x="44" y="3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1" y="6"/>
                  </a:lnTo>
                  <a:lnTo>
                    <a:pt x="3" y="15"/>
                  </a:lnTo>
                  <a:lnTo>
                    <a:pt x="0" y="26"/>
                  </a:lnTo>
                  <a:lnTo>
                    <a:pt x="1" y="38"/>
                  </a:lnTo>
                  <a:lnTo>
                    <a:pt x="7" y="48"/>
                  </a:lnTo>
                  <a:lnTo>
                    <a:pt x="14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7" name="Freeform 61"/>
            <p:cNvSpPr>
              <a:spLocks/>
            </p:cNvSpPr>
            <p:nvPr/>
          </p:nvSpPr>
          <p:spPr bwMode="auto">
            <a:xfrm>
              <a:off x="6054" y="9875"/>
              <a:ext cx="30" cy="34"/>
            </a:xfrm>
            <a:custGeom>
              <a:avLst/>
              <a:gdLst>
                <a:gd name="T0" fmla="*/ 0 w 61"/>
                <a:gd name="T1" fmla="*/ 1 h 59"/>
                <a:gd name="T2" fmla="*/ 0 w 61"/>
                <a:gd name="T3" fmla="*/ 1 h 59"/>
                <a:gd name="T4" fmla="*/ 0 w 61"/>
                <a:gd name="T5" fmla="*/ 1 h 59"/>
                <a:gd name="T6" fmla="*/ 0 w 61"/>
                <a:gd name="T7" fmla="*/ 1 h 59"/>
                <a:gd name="T8" fmla="*/ 0 w 61"/>
                <a:gd name="T9" fmla="*/ 1 h 59"/>
                <a:gd name="T10" fmla="*/ 0 w 61"/>
                <a:gd name="T11" fmla="*/ 1 h 59"/>
                <a:gd name="T12" fmla="*/ 0 w 61"/>
                <a:gd name="T13" fmla="*/ 1 h 59"/>
                <a:gd name="T14" fmla="*/ 0 w 61"/>
                <a:gd name="T15" fmla="*/ 1 h 59"/>
                <a:gd name="T16" fmla="*/ 0 w 61"/>
                <a:gd name="T17" fmla="*/ 0 h 59"/>
                <a:gd name="T18" fmla="*/ 0 w 61"/>
                <a:gd name="T19" fmla="*/ 0 h 59"/>
                <a:gd name="T20" fmla="*/ 0 w 61"/>
                <a:gd name="T21" fmla="*/ 1 h 59"/>
                <a:gd name="T22" fmla="*/ 0 w 61"/>
                <a:gd name="T23" fmla="*/ 1 h 59"/>
                <a:gd name="T24" fmla="*/ 0 w 61"/>
                <a:gd name="T25" fmla="*/ 1 h 59"/>
                <a:gd name="T26" fmla="*/ 0 w 61"/>
                <a:gd name="T27" fmla="*/ 1 h 59"/>
                <a:gd name="T28" fmla="*/ 0 w 61"/>
                <a:gd name="T29" fmla="*/ 1 h 59"/>
                <a:gd name="T30" fmla="*/ 0 w 61"/>
                <a:gd name="T31" fmla="*/ 1 h 59"/>
                <a:gd name="T32" fmla="*/ 0 w 61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59">
                  <a:moveTo>
                    <a:pt x="26" y="59"/>
                  </a:moveTo>
                  <a:lnTo>
                    <a:pt x="39" y="58"/>
                  </a:lnTo>
                  <a:lnTo>
                    <a:pt x="49" y="52"/>
                  </a:lnTo>
                  <a:lnTo>
                    <a:pt x="56" y="45"/>
                  </a:lnTo>
                  <a:lnTo>
                    <a:pt x="61" y="33"/>
                  </a:lnTo>
                  <a:lnTo>
                    <a:pt x="59" y="22"/>
                  </a:lnTo>
                  <a:lnTo>
                    <a:pt x="55" y="11"/>
                  </a:lnTo>
                  <a:lnTo>
                    <a:pt x="46" y="3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12" y="6"/>
                  </a:lnTo>
                  <a:lnTo>
                    <a:pt x="5" y="14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7"/>
                  </a:lnTo>
                  <a:lnTo>
                    <a:pt x="15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Freeform 62"/>
            <p:cNvSpPr>
              <a:spLocks/>
            </p:cNvSpPr>
            <p:nvPr/>
          </p:nvSpPr>
          <p:spPr bwMode="auto">
            <a:xfrm>
              <a:off x="6027" y="9871"/>
              <a:ext cx="28" cy="34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6" y="59"/>
                  </a:moveTo>
                  <a:lnTo>
                    <a:pt x="37" y="57"/>
                  </a:lnTo>
                  <a:lnTo>
                    <a:pt x="47" y="52"/>
                  </a:lnTo>
                  <a:lnTo>
                    <a:pt x="56" y="44"/>
                  </a:lnTo>
                  <a:lnTo>
                    <a:pt x="59" y="33"/>
                  </a:lnTo>
                  <a:lnTo>
                    <a:pt x="57" y="21"/>
                  </a:lnTo>
                  <a:lnTo>
                    <a:pt x="53" y="11"/>
                  </a:lnTo>
                  <a:lnTo>
                    <a:pt x="44" y="3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1" y="5"/>
                  </a:lnTo>
                  <a:lnTo>
                    <a:pt x="3" y="14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6" y="47"/>
                  </a:lnTo>
                  <a:lnTo>
                    <a:pt x="14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9" name="Freeform 63"/>
            <p:cNvSpPr>
              <a:spLocks/>
            </p:cNvSpPr>
            <p:nvPr/>
          </p:nvSpPr>
          <p:spPr bwMode="auto">
            <a:xfrm>
              <a:off x="5880" y="9477"/>
              <a:ext cx="28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6" y="59"/>
                  </a:moveTo>
                  <a:lnTo>
                    <a:pt x="39" y="58"/>
                  </a:lnTo>
                  <a:lnTo>
                    <a:pt x="49" y="52"/>
                  </a:lnTo>
                  <a:lnTo>
                    <a:pt x="56" y="45"/>
                  </a:lnTo>
                  <a:lnTo>
                    <a:pt x="59" y="33"/>
                  </a:lnTo>
                  <a:lnTo>
                    <a:pt x="59" y="22"/>
                  </a:lnTo>
                  <a:lnTo>
                    <a:pt x="53" y="12"/>
                  </a:lnTo>
                  <a:lnTo>
                    <a:pt x="45" y="3"/>
                  </a:lnTo>
                  <a:lnTo>
                    <a:pt x="33" y="0"/>
                  </a:lnTo>
                  <a:lnTo>
                    <a:pt x="22" y="0"/>
                  </a:lnTo>
                  <a:lnTo>
                    <a:pt x="12" y="6"/>
                  </a:lnTo>
                  <a:lnTo>
                    <a:pt x="4" y="15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7" y="48"/>
                  </a:lnTo>
                  <a:lnTo>
                    <a:pt x="14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0" name="Freeform 64"/>
            <p:cNvSpPr>
              <a:spLocks/>
            </p:cNvSpPr>
            <p:nvPr/>
          </p:nvSpPr>
          <p:spPr bwMode="auto">
            <a:xfrm>
              <a:off x="5890" y="9509"/>
              <a:ext cx="29" cy="35"/>
            </a:xfrm>
            <a:custGeom>
              <a:avLst/>
              <a:gdLst>
                <a:gd name="T0" fmla="*/ 0 w 60"/>
                <a:gd name="T1" fmla="*/ 1 h 59"/>
                <a:gd name="T2" fmla="*/ 0 w 60"/>
                <a:gd name="T3" fmla="*/ 1 h 59"/>
                <a:gd name="T4" fmla="*/ 0 w 60"/>
                <a:gd name="T5" fmla="*/ 1 h 59"/>
                <a:gd name="T6" fmla="*/ 0 w 60"/>
                <a:gd name="T7" fmla="*/ 1 h 59"/>
                <a:gd name="T8" fmla="*/ 0 w 60"/>
                <a:gd name="T9" fmla="*/ 1 h 59"/>
                <a:gd name="T10" fmla="*/ 0 w 60"/>
                <a:gd name="T11" fmla="*/ 1 h 59"/>
                <a:gd name="T12" fmla="*/ 0 w 60"/>
                <a:gd name="T13" fmla="*/ 1 h 59"/>
                <a:gd name="T14" fmla="*/ 0 w 60"/>
                <a:gd name="T15" fmla="*/ 1 h 59"/>
                <a:gd name="T16" fmla="*/ 0 w 60"/>
                <a:gd name="T17" fmla="*/ 0 h 59"/>
                <a:gd name="T18" fmla="*/ 0 w 60"/>
                <a:gd name="T19" fmla="*/ 0 h 59"/>
                <a:gd name="T20" fmla="*/ 0 w 60"/>
                <a:gd name="T21" fmla="*/ 1 h 59"/>
                <a:gd name="T22" fmla="*/ 0 w 60"/>
                <a:gd name="T23" fmla="*/ 1 h 59"/>
                <a:gd name="T24" fmla="*/ 0 w 60"/>
                <a:gd name="T25" fmla="*/ 1 h 59"/>
                <a:gd name="T26" fmla="*/ 0 w 60"/>
                <a:gd name="T27" fmla="*/ 1 h 59"/>
                <a:gd name="T28" fmla="*/ 0 w 60"/>
                <a:gd name="T29" fmla="*/ 1 h 59"/>
                <a:gd name="T30" fmla="*/ 0 w 60"/>
                <a:gd name="T31" fmla="*/ 1 h 59"/>
                <a:gd name="T32" fmla="*/ 0 w 60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59">
                  <a:moveTo>
                    <a:pt x="27" y="59"/>
                  </a:moveTo>
                  <a:lnTo>
                    <a:pt x="39" y="58"/>
                  </a:lnTo>
                  <a:lnTo>
                    <a:pt x="49" y="52"/>
                  </a:lnTo>
                  <a:lnTo>
                    <a:pt x="56" y="45"/>
                  </a:lnTo>
                  <a:lnTo>
                    <a:pt x="60" y="33"/>
                  </a:lnTo>
                  <a:lnTo>
                    <a:pt x="59" y="22"/>
                  </a:lnTo>
                  <a:lnTo>
                    <a:pt x="54" y="12"/>
                  </a:lnTo>
                  <a:lnTo>
                    <a:pt x="46" y="3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6"/>
                  </a:lnTo>
                  <a:lnTo>
                    <a:pt x="4" y="14"/>
                  </a:lnTo>
                  <a:lnTo>
                    <a:pt x="0" y="26"/>
                  </a:lnTo>
                  <a:lnTo>
                    <a:pt x="1" y="37"/>
                  </a:lnTo>
                  <a:lnTo>
                    <a:pt x="7" y="48"/>
                  </a:lnTo>
                  <a:lnTo>
                    <a:pt x="16" y="56"/>
                  </a:lnTo>
                  <a:lnTo>
                    <a:pt x="27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Freeform 65"/>
            <p:cNvSpPr>
              <a:spLocks/>
            </p:cNvSpPr>
            <p:nvPr/>
          </p:nvSpPr>
          <p:spPr bwMode="auto">
            <a:xfrm>
              <a:off x="5862" y="9505"/>
              <a:ext cx="29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6" y="59"/>
                  </a:moveTo>
                  <a:lnTo>
                    <a:pt x="38" y="57"/>
                  </a:lnTo>
                  <a:lnTo>
                    <a:pt x="48" y="52"/>
                  </a:lnTo>
                  <a:lnTo>
                    <a:pt x="56" y="44"/>
                  </a:lnTo>
                  <a:lnTo>
                    <a:pt x="59" y="33"/>
                  </a:lnTo>
                  <a:lnTo>
                    <a:pt x="59" y="20"/>
                  </a:lnTo>
                  <a:lnTo>
                    <a:pt x="53" y="10"/>
                  </a:lnTo>
                  <a:lnTo>
                    <a:pt x="45" y="3"/>
                  </a:lnTo>
                  <a:lnTo>
                    <a:pt x="33" y="0"/>
                  </a:lnTo>
                  <a:lnTo>
                    <a:pt x="22" y="0"/>
                  </a:lnTo>
                  <a:lnTo>
                    <a:pt x="12" y="6"/>
                  </a:lnTo>
                  <a:lnTo>
                    <a:pt x="3" y="14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6" y="47"/>
                  </a:lnTo>
                  <a:lnTo>
                    <a:pt x="14" y="55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Freeform 66"/>
            <p:cNvSpPr>
              <a:spLocks/>
            </p:cNvSpPr>
            <p:nvPr/>
          </p:nvSpPr>
          <p:spPr bwMode="auto">
            <a:xfrm>
              <a:off x="5969" y="10033"/>
              <a:ext cx="28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1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6" y="59"/>
                  </a:moveTo>
                  <a:lnTo>
                    <a:pt x="37" y="59"/>
                  </a:lnTo>
                  <a:lnTo>
                    <a:pt x="47" y="53"/>
                  </a:lnTo>
                  <a:lnTo>
                    <a:pt x="55" y="45"/>
                  </a:lnTo>
                  <a:lnTo>
                    <a:pt x="59" y="33"/>
                  </a:lnTo>
                  <a:lnTo>
                    <a:pt x="57" y="22"/>
                  </a:lnTo>
                  <a:lnTo>
                    <a:pt x="53" y="12"/>
                  </a:lnTo>
                  <a:lnTo>
                    <a:pt x="44" y="3"/>
                  </a:lnTo>
                  <a:lnTo>
                    <a:pt x="33" y="0"/>
                  </a:lnTo>
                  <a:lnTo>
                    <a:pt x="20" y="2"/>
                  </a:lnTo>
                  <a:lnTo>
                    <a:pt x="10" y="6"/>
                  </a:lnTo>
                  <a:lnTo>
                    <a:pt x="3" y="14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6" y="48"/>
                  </a:lnTo>
                  <a:lnTo>
                    <a:pt x="14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Freeform 67"/>
            <p:cNvSpPr>
              <a:spLocks/>
            </p:cNvSpPr>
            <p:nvPr/>
          </p:nvSpPr>
          <p:spPr bwMode="auto">
            <a:xfrm>
              <a:off x="5979" y="10065"/>
              <a:ext cx="28" cy="35"/>
            </a:xfrm>
            <a:custGeom>
              <a:avLst/>
              <a:gdLst>
                <a:gd name="T0" fmla="*/ 0 w 59"/>
                <a:gd name="T1" fmla="*/ 1 h 59"/>
                <a:gd name="T2" fmla="*/ 0 w 59"/>
                <a:gd name="T3" fmla="*/ 1 h 59"/>
                <a:gd name="T4" fmla="*/ 0 w 59"/>
                <a:gd name="T5" fmla="*/ 1 h 59"/>
                <a:gd name="T6" fmla="*/ 0 w 59"/>
                <a:gd name="T7" fmla="*/ 1 h 59"/>
                <a:gd name="T8" fmla="*/ 0 w 59"/>
                <a:gd name="T9" fmla="*/ 1 h 59"/>
                <a:gd name="T10" fmla="*/ 0 w 59"/>
                <a:gd name="T11" fmla="*/ 1 h 59"/>
                <a:gd name="T12" fmla="*/ 0 w 59"/>
                <a:gd name="T13" fmla="*/ 1 h 59"/>
                <a:gd name="T14" fmla="*/ 0 w 59"/>
                <a:gd name="T15" fmla="*/ 1 h 59"/>
                <a:gd name="T16" fmla="*/ 0 w 59"/>
                <a:gd name="T17" fmla="*/ 0 h 59"/>
                <a:gd name="T18" fmla="*/ 0 w 59"/>
                <a:gd name="T19" fmla="*/ 0 h 59"/>
                <a:gd name="T20" fmla="*/ 0 w 59"/>
                <a:gd name="T21" fmla="*/ 1 h 59"/>
                <a:gd name="T22" fmla="*/ 0 w 59"/>
                <a:gd name="T23" fmla="*/ 1 h 59"/>
                <a:gd name="T24" fmla="*/ 0 w 59"/>
                <a:gd name="T25" fmla="*/ 1 h 59"/>
                <a:gd name="T26" fmla="*/ 0 w 59"/>
                <a:gd name="T27" fmla="*/ 1 h 59"/>
                <a:gd name="T28" fmla="*/ 0 w 59"/>
                <a:gd name="T29" fmla="*/ 1 h 59"/>
                <a:gd name="T30" fmla="*/ 0 w 59"/>
                <a:gd name="T31" fmla="*/ 1 h 59"/>
                <a:gd name="T32" fmla="*/ 0 w 59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59">
                  <a:moveTo>
                    <a:pt x="26" y="59"/>
                  </a:moveTo>
                  <a:lnTo>
                    <a:pt x="38" y="59"/>
                  </a:lnTo>
                  <a:lnTo>
                    <a:pt x="48" y="53"/>
                  </a:lnTo>
                  <a:lnTo>
                    <a:pt x="57" y="44"/>
                  </a:lnTo>
                  <a:lnTo>
                    <a:pt x="59" y="33"/>
                  </a:lnTo>
                  <a:lnTo>
                    <a:pt x="59" y="21"/>
                  </a:lnTo>
                  <a:lnTo>
                    <a:pt x="54" y="11"/>
                  </a:lnTo>
                  <a:lnTo>
                    <a:pt x="45" y="3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12" y="6"/>
                  </a:lnTo>
                  <a:lnTo>
                    <a:pt x="3" y="14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6" y="47"/>
                  </a:lnTo>
                  <a:lnTo>
                    <a:pt x="15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4" name="Freeform 68"/>
            <p:cNvSpPr>
              <a:spLocks/>
            </p:cNvSpPr>
            <p:nvPr/>
          </p:nvSpPr>
          <p:spPr bwMode="auto">
            <a:xfrm>
              <a:off x="5951" y="10061"/>
              <a:ext cx="29" cy="35"/>
            </a:xfrm>
            <a:custGeom>
              <a:avLst/>
              <a:gdLst>
                <a:gd name="T0" fmla="*/ 0 w 61"/>
                <a:gd name="T1" fmla="*/ 1 h 59"/>
                <a:gd name="T2" fmla="*/ 0 w 61"/>
                <a:gd name="T3" fmla="*/ 1 h 59"/>
                <a:gd name="T4" fmla="*/ 0 w 61"/>
                <a:gd name="T5" fmla="*/ 1 h 59"/>
                <a:gd name="T6" fmla="*/ 0 w 61"/>
                <a:gd name="T7" fmla="*/ 1 h 59"/>
                <a:gd name="T8" fmla="*/ 0 w 61"/>
                <a:gd name="T9" fmla="*/ 1 h 59"/>
                <a:gd name="T10" fmla="*/ 0 w 61"/>
                <a:gd name="T11" fmla="*/ 1 h 59"/>
                <a:gd name="T12" fmla="*/ 0 w 61"/>
                <a:gd name="T13" fmla="*/ 1 h 59"/>
                <a:gd name="T14" fmla="*/ 0 w 61"/>
                <a:gd name="T15" fmla="*/ 1 h 59"/>
                <a:gd name="T16" fmla="*/ 0 w 61"/>
                <a:gd name="T17" fmla="*/ 0 h 59"/>
                <a:gd name="T18" fmla="*/ 0 w 61"/>
                <a:gd name="T19" fmla="*/ 0 h 59"/>
                <a:gd name="T20" fmla="*/ 0 w 61"/>
                <a:gd name="T21" fmla="*/ 1 h 59"/>
                <a:gd name="T22" fmla="*/ 0 w 61"/>
                <a:gd name="T23" fmla="*/ 1 h 59"/>
                <a:gd name="T24" fmla="*/ 0 w 61"/>
                <a:gd name="T25" fmla="*/ 1 h 59"/>
                <a:gd name="T26" fmla="*/ 0 w 61"/>
                <a:gd name="T27" fmla="*/ 1 h 59"/>
                <a:gd name="T28" fmla="*/ 0 w 61"/>
                <a:gd name="T29" fmla="*/ 1 h 59"/>
                <a:gd name="T30" fmla="*/ 0 w 61"/>
                <a:gd name="T31" fmla="*/ 1 h 59"/>
                <a:gd name="T32" fmla="*/ 0 w 61"/>
                <a:gd name="T33" fmla="*/ 1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1" h="59">
                  <a:moveTo>
                    <a:pt x="26" y="59"/>
                  </a:moveTo>
                  <a:lnTo>
                    <a:pt x="39" y="57"/>
                  </a:lnTo>
                  <a:lnTo>
                    <a:pt x="49" y="51"/>
                  </a:lnTo>
                  <a:lnTo>
                    <a:pt x="57" y="44"/>
                  </a:lnTo>
                  <a:lnTo>
                    <a:pt x="61" y="33"/>
                  </a:lnTo>
                  <a:lnTo>
                    <a:pt x="59" y="21"/>
                  </a:lnTo>
                  <a:lnTo>
                    <a:pt x="54" y="11"/>
                  </a:lnTo>
                  <a:lnTo>
                    <a:pt x="45" y="2"/>
                  </a:lnTo>
                  <a:lnTo>
                    <a:pt x="33" y="0"/>
                  </a:lnTo>
                  <a:lnTo>
                    <a:pt x="22" y="0"/>
                  </a:lnTo>
                  <a:lnTo>
                    <a:pt x="12" y="5"/>
                  </a:lnTo>
                  <a:lnTo>
                    <a:pt x="5" y="14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7"/>
                  </a:lnTo>
                  <a:lnTo>
                    <a:pt x="15" y="56"/>
                  </a:lnTo>
                  <a:lnTo>
                    <a:pt x="26" y="59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5" name="Freeform 69"/>
            <p:cNvSpPr>
              <a:spLocks/>
            </p:cNvSpPr>
            <p:nvPr/>
          </p:nvSpPr>
          <p:spPr bwMode="auto">
            <a:xfrm>
              <a:off x="5595" y="9471"/>
              <a:ext cx="210" cy="1192"/>
            </a:xfrm>
            <a:custGeom>
              <a:avLst/>
              <a:gdLst>
                <a:gd name="T0" fmla="*/ 0 w 438"/>
                <a:gd name="T1" fmla="*/ 1 h 2048"/>
                <a:gd name="T2" fmla="*/ 0 w 438"/>
                <a:gd name="T3" fmla="*/ 1 h 2048"/>
                <a:gd name="T4" fmla="*/ 0 w 438"/>
                <a:gd name="T5" fmla="*/ 1 h 2048"/>
                <a:gd name="T6" fmla="*/ 0 w 438"/>
                <a:gd name="T7" fmla="*/ 1 h 2048"/>
                <a:gd name="T8" fmla="*/ 0 w 438"/>
                <a:gd name="T9" fmla="*/ 1 h 2048"/>
                <a:gd name="T10" fmla="*/ 0 w 438"/>
                <a:gd name="T11" fmla="*/ 1 h 2048"/>
                <a:gd name="T12" fmla="*/ 0 w 438"/>
                <a:gd name="T13" fmla="*/ 1 h 2048"/>
                <a:gd name="T14" fmla="*/ 0 w 438"/>
                <a:gd name="T15" fmla="*/ 1 h 2048"/>
                <a:gd name="T16" fmla="*/ 0 w 438"/>
                <a:gd name="T17" fmla="*/ 1 h 2048"/>
                <a:gd name="T18" fmla="*/ 0 w 438"/>
                <a:gd name="T19" fmla="*/ 1 h 2048"/>
                <a:gd name="T20" fmla="*/ 0 w 438"/>
                <a:gd name="T21" fmla="*/ 1 h 2048"/>
                <a:gd name="T22" fmla="*/ 0 w 438"/>
                <a:gd name="T23" fmla="*/ 1 h 2048"/>
                <a:gd name="T24" fmla="*/ 0 w 438"/>
                <a:gd name="T25" fmla="*/ 1 h 2048"/>
                <a:gd name="T26" fmla="*/ 0 w 438"/>
                <a:gd name="T27" fmla="*/ 1 h 2048"/>
                <a:gd name="T28" fmla="*/ 0 w 438"/>
                <a:gd name="T29" fmla="*/ 1 h 2048"/>
                <a:gd name="T30" fmla="*/ 0 w 438"/>
                <a:gd name="T31" fmla="*/ 1 h 2048"/>
                <a:gd name="T32" fmla="*/ 0 w 438"/>
                <a:gd name="T33" fmla="*/ 1 h 2048"/>
                <a:gd name="T34" fmla="*/ 0 w 438"/>
                <a:gd name="T35" fmla="*/ 1 h 2048"/>
                <a:gd name="T36" fmla="*/ 0 w 438"/>
                <a:gd name="T37" fmla="*/ 1 h 2048"/>
                <a:gd name="T38" fmla="*/ 0 w 438"/>
                <a:gd name="T39" fmla="*/ 1 h 2048"/>
                <a:gd name="T40" fmla="*/ 0 w 438"/>
                <a:gd name="T41" fmla="*/ 1 h 2048"/>
                <a:gd name="T42" fmla="*/ 0 w 438"/>
                <a:gd name="T43" fmla="*/ 0 h 2048"/>
                <a:gd name="T44" fmla="*/ 0 w 438"/>
                <a:gd name="T45" fmla="*/ 1 h 2048"/>
                <a:gd name="T46" fmla="*/ 0 w 438"/>
                <a:gd name="T47" fmla="*/ 1 h 2048"/>
                <a:gd name="T48" fmla="*/ 0 w 438"/>
                <a:gd name="T49" fmla="*/ 1 h 2048"/>
                <a:gd name="T50" fmla="*/ 0 w 438"/>
                <a:gd name="T51" fmla="*/ 1 h 2048"/>
                <a:gd name="T52" fmla="*/ 0 w 438"/>
                <a:gd name="T53" fmla="*/ 1 h 2048"/>
                <a:gd name="T54" fmla="*/ 0 w 438"/>
                <a:gd name="T55" fmla="*/ 1 h 2048"/>
                <a:gd name="T56" fmla="*/ 0 w 438"/>
                <a:gd name="T57" fmla="*/ 1 h 2048"/>
                <a:gd name="T58" fmla="*/ 0 w 438"/>
                <a:gd name="T59" fmla="*/ 1 h 2048"/>
                <a:gd name="T60" fmla="*/ 0 w 438"/>
                <a:gd name="T61" fmla="*/ 1 h 2048"/>
                <a:gd name="T62" fmla="*/ 0 w 438"/>
                <a:gd name="T63" fmla="*/ 1 h 2048"/>
                <a:gd name="T64" fmla="*/ 0 w 438"/>
                <a:gd name="T65" fmla="*/ 1 h 2048"/>
                <a:gd name="T66" fmla="*/ 0 w 438"/>
                <a:gd name="T67" fmla="*/ 1 h 2048"/>
                <a:gd name="T68" fmla="*/ 0 w 438"/>
                <a:gd name="T69" fmla="*/ 1 h 2048"/>
                <a:gd name="T70" fmla="*/ 0 w 438"/>
                <a:gd name="T71" fmla="*/ 1 h 20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38" h="2048">
                  <a:moveTo>
                    <a:pt x="406" y="2048"/>
                  </a:moveTo>
                  <a:lnTo>
                    <a:pt x="413" y="2046"/>
                  </a:lnTo>
                  <a:lnTo>
                    <a:pt x="422" y="2043"/>
                  </a:lnTo>
                  <a:lnTo>
                    <a:pt x="430" y="2042"/>
                  </a:lnTo>
                  <a:lnTo>
                    <a:pt x="438" y="2040"/>
                  </a:lnTo>
                  <a:lnTo>
                    <a:pt x="432" y="2019"/>
                  </a:lnTo>
                  <a:lnTo>
                    <a:pt x="417" y="1964"/>
                  </a:lnTo>
                  <a:lnTo>
                    <a:pt x="397" y="1882"/>
                  </a:lnTo>
                  <a:lnTo>
                    <a:pt x="371" y="1775"/>
                  </a:lnTo>
                  <a:lnTo>
                    <a:pt x="341" y="1650"/>
                  </a:lnTo>
                  <a:lnTo>
                    <a:pt x="308" y="1508"/>
                  </a:lnTo>
                  <a:lnTo>
                    <a:pt x="275" y="1355"/>
                  </a:lnTo>
                  <a:lnTo>
                    <a:pt x="240" y="1195"/>
                  </a:lnTo>
                  <a:lnTo>
                    <a:pt x="207" y="1032"/>
                  </a:lnTo>
                  <a:lnTo>
                    <a:pt x="177" y="870"/>
                  </a:lnTo>
                  <a:lnTo>
                    <a:pt x="150" y="714"/>
                  </a:lnTo>
                  <a:lnTo>
                    <a:pt x="128" y="567"/>
                  </a:lnTo>
                  <a:lnTo>
                    <a:pt x="112" y="433"/>
                  </a:lnTo>
                  <a:lnTo>
                    <a:pt x="104" y="320"/>
                  </a:lnTo>
                  <a:lnTo>
                    <a:pt x="104" y="226"/>
                  </a:lnTo>
                  <a:lnTo>
                    <a:pt x="114" y="160"/>
                  </a:lnTo>
                  <a:lnTo>
                    <a:pt x="144" y="158"/>
                  </a:lnTo>
                  <a:lnTo>
                    <a:pt x="164" y="145"/>
                  </a:lnTo>
                  <a:lnTo>
                    <a:pt x="177" y="125"/>
                  </a:lnTo>
                  <a:lnTo>
                    <a:pt x="186" y="101"/>
                  </a:lnTo>
                  <a:lnTo>
                    <a:pt x="191" y="76"/>
                  </a:lnTo>
                  <a:lnTo>
                    <a:pt x="197" y="53"/>
                  </a:lnTo>
                  <a:lnTo>
                    <a:pt x="204" y="36"/>
                  </a:lnTo>
                  <a:lnTo>
                    <a:pt x="219" y="29"/>
                  </a:lnTo>
                  <a:lnTo>
                    <a:pt x="200" y="24"/>
                  </a:lnTo>
                  <a:lnTo>
                    <a:pt x="180" y="26"/>
                  </a:lnTo>
                  <a:lnTo>
                    <a:pt x="161" y="33"/>
                  </a:lnTo>
                  <a:lnTo>
                    <a:pt x="144" y="44"/>
                  </a:lnTo>
                  <a:lnTo>
                    <a:pt x="128" y="59"/>
                  </a:lnTo>
                  <a:lnTo>
                    <a:pt x="115" y="78"/>
                  </a:lnTo>
                  <a:lnTo>
                    <a:pt x="104" y="99"/>
                  </a:lnTo>
                  <a:lnTo>
                    <a:pt x="95" y="122"/>
                  </a:lnTo>
                  <a:lnTo>
                    <a:pt x="95" y="96"/>
                  </a:lnTo>
                  <a:lnTo>
                    <a:pt x="91" y="72"/>
                  </a:lnTo>
                  <a:lnTo>
                    <a:pt x="81" y="50"/>
                  </a:lnTo>
                  <a:lnTo>
                    <a:pt x="68" y="31"/>
                  </a:lnTo>
                  <a:lnTo>
                    <a:pt x="53" y="17"/>
                  </a:lnTo>
                  <a:lnTo>
                    <a:pt x="36" y="6"/>
                  </a:lnTo>
                  <a:lnTo>
                    <a:pt x="17" y="0"/>
                  </a:lnTo>
                  <a:lnTo>
                    <a:pt x="0" y="0"/>
                  </a:lnTo>
                  <a:lnTo>
                    <a:pt x="16" y="26"/>
                  </a:lnTo>
                  <a:lnTo>
                    <a:pt x="24" y="52"/>
                  </a:lnTo>
                  <a:lnTo>
                    <a:pt x="29" y="78"/>
                  </a:lnTo>
                  <a:lnTo>
                    <a:pt x="29" y="101"/>
                  </a:lnTo>
                  <a:lnTo>
                    <a:pt x="29" y="122"/>
                  </a:lnTo>
                  <a:lnTo>
                    <a:pt x="32" y="140"/>
                  </a:lnTo>
                  <a:lnTo>
                    <a:pt x="37" y="150"/>
                  </a:lnTo>
                  <a:lnTo>
                    <a:pt x="50" y="154"/>
                  </a:lnTo>
                  <a:lnTo>
                    <a:pt x="68" y="157"/>
                  </a:lnTo>
                  <a:lnTo>
                    <a:pt x="73" y="167"/>
                  </a:lnTo>
                  <a:lnTo>
                    <a:pt x="72" y="190"/>
                  </a:lnTo>
                  <a:lnTo>
                    <a:pt x="66" y="227"/>
                  </a:lnTo>
                  <a:lnTo>
                    <a:pt x="65" y="269"/>
                  </a:lnTo>
                  <a:lnTo>
                    <a:pt x="69" y="334"/>
                  </a:lnTo>
                  <a:lnTo>
                    <a:pt x="79" y="417"/>
                  </a:lnTo>
                  <a:lnTo>
                    <a:pt x="92" y="517"/>
                  </a:lnTo>
                  <a:lnTo>
                    <a:pt x="111" y="632"/>
                  </a:lnTo>
                  <a:lnTo>
                    <a:pt x="131" y="757"/>
                  </a:lnTo>
                  <a:lnTo>
                    <a:pt x="155" y="891"/>
                  </a:lnTo>
                  <a:lnTo>
                    <a:pt x="183" y="1031"/>
                  </a:lnTo>
                  <a:lnTo>
                    <a:pt x="210" y="1173"/>
                  </a:lnTo>
                  <a:lnTo>
                    <a:pt x="239" y="1317"/>
                  </a:lnTo>
                  <a:lnTo>
                    <a:pt x="269" y="1460"/>
                  </a:lnTo>
                  <a:lnTo>
                    <a:pt x="298" y="1597"/>
                  </a:lnTo>
                  <a:lnTo>
                    <a:pt x="328" y="1728"/>
                  </a:lnTo>
                  <a:lnTo>
                    <a:pt x="356" y="1847"/>
                  </a:lnTo>
                  <a:lnTo>
                    <a:pt x="381" y="1955"/>
                  </a:lnTo>
                  <a:lnTo>
                    <a:pt x="406" y="2048"/>
                  </a:lnTo>
                  <a:close/>
                </a:path>
              </a:pathLst>
            </a:custGeom>
            <a:solidFill>
              <a:srgbClr val="009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6" name="Freeform 70"/>
            <p:cNvSpPr>
              <a:spLocks/>
            </p:cNvSpPr>
            <p:nvPr/>
          </p:nvSpPr>
          <p:spPr bwMode="auto">
            <a:xfrm>
              <a:off x="5610" y="9391"/>
              <a:ext cx="81" cy="151"/>
            </a:xfrm>
            <a:custGeom>
              <a:avLst/>
              <a:gdLst>
                <a:gd name="T0" fmla="*/ 0 w 168"/>
                <a:gd name="T1" fmla="*/ 1 h 259"/>
                <a:gd name="T2" fmla="*/ 0 w 168"/>
                <a:gd name="T3" fmla="*/ 1 h 259"/>
                <a:gd name="T4" fmla="*/ 0 w 168"/>
                <a:gd name="T5" fmla="*/ 1 h 259"/>
                <a:gd name="T6" fmla="*/ 0 w 168"/>
                <a:gd name="T7" fmla="*/ 1 h 259"/>
                <a:gd name="T8" fmla="*/ 0 w 168"/>
                <a:gd name="T9" fmla="*/ 1 h 259"/>
                <a:gd name="T10" fmla="*/ 0 w 168"/>
                <a:gd name="T11" fmla="*/ 1 h 259"/>
                <a:gd name="T12" fmla="*/ 0 w 168"/>
                <a:gd name="T13" fmla="*/ 1 h 259"/>
                <a:gd name="T14" fmla="*/ 0 w 168"/>
                <a:gd name="T15" fmla="*/ 1 h 259"/>
                <a:gd name="T16" fmla="*/ 0 w 168"/>
                <a:gd name="T17" fmla="*/ 1 h 259"/>
                <a:gd name="T18" fmla="*/ 0 w 168"/>
                <a:gd name="T19" fmla="*/ 1 h 259"/>
                <a:gd name="T20" fmla="*/ 0 w 168"/>
                <a:gd name="T21" fmla="*/ 1 h 259"/>
                <a:gd name="T22" fmla="*/ 0 w 168"/>
                <a:gd name="T23" fmla="*/ 1 h 259"/>
                <a:gd name="T24" fmla="*/ 0 w 168"/>
                <a:gd name="T25" fmla="*/ 1 h 259"/>
                <a:gd name="T26" fmla="*/ 0 w 168"/>
                <a:gd name="T27" fmla="*/ 1 h 259"/>
                <a:gd name="T28" fmla="*/ 0 w 168"/>
                <a:gd name="T29" fmla="*/ 1 h 259"/>
                <a:gd name="T30" fmla="*/ 0 w 168"/>
                <a:gd name="T31" fmla="*/ 1 h 259"/>
                <a:gd name="T32" fmla="*/ 0 w 168"/>
                <a:gd name="T33" fmla="*/ 1 h 259"/>
                <a:gd name="T34" fmla="*/ 0 w 168"/>
                <a:gd name="T35" fmla="*/ 1 h 259"/>
                <a:gd name="T36" fmla="*/ 0 w 168"/>
                <a:gd name="T37" fmla="*/ 1 h 259"/>
                <a:gd name="T38" fmla="*/ 0 w 168"/>
                <a:gd name="T39" fmla="*/ 1 h 259"/>
                <a:gd name="T40" fmla="*/ 0 w 168"/>
                <a:gd name="T41" fmla="*/ 1 h 259"/>
                <a:gd name="T42" fmla="*/ 0 w 168"/>
                <a:gd name="T43" fmla="*/ 1 h 259"/>
                <a:gd name="T44" fmla="*/ 0 w 168"/>
                <a:gd name="T45" fmla="*/ 1 h 259"/>
                <a:gd name="T46" fmla="*/ 0 w 168"/>
                <a:gd name="T47" fmla="*/ 1 h 259"/>
                <a:gd name="T48" fmla="*/ 0 w 168"/>
                <a:gd name="T49" fmla="*/ 1 h 259"/>
                <a:gd name="T50" fmla="*/ 0 w 168"/>
                <a:gd name="T51" fmla="*/ 1 h 259"/>
                <a:gd name="T52" fmla="*/ 0 w 168"/>
                <a:gd name="T53" fmla="*/ 1 h 259"/>
                <a:gd name="T54" fmla="*/ 0 w 168"/>
                <a:gd name="T55" fmla="*/ 1 h 259"/>
                <a:gd name="T56" fmla="*/ 0 w 168"/>
                <a:gd name="T57" fmla="*/ 1 h 259"/>
                <a:gd name="T58" fmla="*/ 0 w 168"/>
                <a:gd name="T59" fmla="*/ 1 h 259"/>
                <a:gd name="T60" fmla="*/ 0 w 168"/>
                <a:gd name="T61" fmla="*/ 1 h 259"/>
                <a:gd name="T62" fmla="*/ 0 w 168"/>
                <a:gd name="T63" fmla="*/ 1 h 259"/>
                <a:gd name="T64" fmla="*/ 0 w 168"/>
                <a:gd name="T65" fmla="*/ 0 h 259"/>
                <a:gd name="T66" fmla="*/ 0 w 168"/>
                <a:gd name="T67" fmla="*/ 1 h 259"/>
                <a:gd name="T68" fmla="*/ 0 w 168"/>
                <a:gd name="T69" fmla="*/ 1 h 259"/>
                <a:gd name="T70" fmla="*/ 0 w 168"/>
                <a:gd name="T71" fmla="*/ 1 h 259"/>
                <a:gd name="T72" fmla="*/ 0 w 168"/>
                <a:gd name="T73" fmla="*/ 1 h 259"/>
                <a:gd name="T74" fmla="*/ 0 w 168"/>
                <a:gd name="T75" fmla="*/ 1 h 259"/>
                <a:gd name="T76" fmla="*/ 0 w 168"/>
                <a:gd name="T77" fmla="*/ 1 h 259"/>
                <a:gd name="T78" fmla="*/ 0 w 168"/>
                <a:gd name="T79" fmla="*/ 1 h 259"/>
                <a:gd name="T80" fmla="*/ 0 w 168"/>
                <a:gd name="T81" fmla="*/ 1 h 25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68" h="259">
                  <a:moveTo>
                    <a:pt x="1" y="143"/>
                  </a:moveTo>
                  <a:lnTo>
                    <a:pt x="14" y="150"/>
                  </a:lnTo>
                  <a:lnTo>
                    <a:pt x="27" y="160"/>
                  </a:lnTo>
                  <a:lnTo>
                    <a:pt x="38" y="171"/>
                  </a:lnTo>
                  <a:lnTo>
                    <a:pt x="49" y="186"/>
                  </a:lnTo>
                  <a:lnTo>
                    <a:pt x="56" y="202"/>
                  </a:lnTo>
                  <a:lnTo>
                    <a:pt x="61" y="219"/>
                  </a:lnTo>
                  <a:lnTo>
                    <a:pt x="64" y="239"/>
                  </a:lnTo>
                  <a:lnTo>
                    <a:pt x="63" y="259"/>
                  </a:lnTo>
                  <a:lnTo>
                    <a:pt x="69" y="242"/>
                  </a:lnTo>
                  <a:lnTo>
                    <a:pt x="77" y="226"/>
                  </a:lnTo>
                  <a:lnTo>
                    <a:pt x="86" y="212"/>
                  </a:lnTo>
                  <a:lnTo>
                    <a:pt x="96" y="199"/>
                  </a:lnTo>
                  <a:lnTo>
                    <a:pt x="108" y="187"/>
                  </a:lnTo>
                  <a:lnTo>
                    <a:pt x="119" y="177"/>
                  </a:lnTo>
                  <a:lnTo>
                    <a:pt x="132" y="170"/>
                  </a:lnTo>
                  <a:lnTo>
                    <a:pt x="145" y="164"/>
                  </a:lnTo>
                  <a:lnTo>
                    <a:pt x="164" y="128"/>
                  </a:lnTo>
                  <a:lnTo>
                    <a:pt x="168" y="85"/>
                  </a:lnTo>
                  <a:lnTo>
                    <a:pt x="164" y="43"/>
                  </a:lnTo>
                  <a:lnTo>
                    <a:pt x="159" y="12"/>
                  </a:lnTo>
                  <a:lnTo>
                    <a:pt x="152" y="30"/>
                  </a:lnTo>
                  <a:lnTo>
                    <a:pt x="142" y="49"/>
                  </a:lnTo>
                  <a:lnTo>
                    <a:pt x="129" y="71"/>
                  </a:lnTo>
                  <a:lnTo>
                    <a:pt x="118" y="91"/>
                  </a:lnTo>
                  <a:lnTo>
                    <a:pt x="105" y="111"/>
                  </a:lnTo>
                  <a:lnTo>
                    <a:pt x="95" y="131"/>
                  </a:lnTo>
                  <a:lnTo>
                    <a:pt x="87" y="150"/>
                  </a:lnTo>
                  <a:lnTo>
                    <a:pt x="83" y="166"/>
                  </a:lnTo>
                  <a:lnTo>
                    <a:pt x="79" y="114"/>
                  </a:lnTo>
                  <a:lnTo>
                    <a:pt x="74" y="65"/>
                  </a:lnTo>
                  <a:lnTo>
                    <a:pt x="69" y="26"/>
                  </a:lnTo>
                  <a:lnTo>
                    <a:pt x="59" y="0"/>
                  </a:lnTo>
                  <a:lnTo>
                    <a:pt x="47" y="14"/>
                  </a:lnTo>
                  <a:lnTo>
                    <a:pt x="36" y="33"/>
                  </a:lnTo>
                  <a:lnTo>
                    <a:pt x="26" y="53"/>
                  </a:lnTo>
                  <a:lnTo>
                    <a:pt x="15" y="73"/>
                  </a:lnTo>
                  <a:lnTo>
                    <a:pt x="7" y="95"/>
                  </a:lnTo>
                  <a:lnTo>
                    <a:pt x="2" y="114"/>
                  </a:lnTo>
                  <a:lnTo>
                    <a:pt x="0" y="130"/>
                  </a:lnTo>
                  <a:lnTo>
                    <a:pt x="1" y="143"/>
                  </a:lnTo>
                  <a:close/>
                </a:path>
              </a:pathLst>
            </a:custGeom>
            <a:solidFill>
              <a:srgbClr val="B2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7" name="Freeform 71"/>
            <p:cNvSpPr>
              <a:spLocks/>
            </p:cNvSpPr>
            <p:nvPr/>
          </p:nvSpPr>
          <p:spPr bwMode="auto">
            <a:xfrm>
              <a:off x="5638" y="9329"/>
              <a:ext cx="49" cy="159"/>
            </a:xfrm>
            <a:custGeom>
              <a:avLst/>
              <a:gdLst>
                <a:gd name="T0" fmla="*/ 0 w 102"/>
                <a:gd name="T1" fmla="*/ 1 h 273"/>
                <a:gd name="T2" fmla="*/ 0 w 102"/>
                <a:gd name="T3" fmla="*/ 1 h 273"/>
                <a:gd name="T4" fmla="*/ 0 w 102"/>
                <a:gd name="T5" fmla="*/ 1 h 273"/>
                <a:gd name="T6" fmla="*/ 0 w 102"/>
                <a:gd name="T7" fmla="*/ 1 h 273"/>
                <a:gd name="T8" fmla="*/ 0 w 102"/>
                <a:gd name="T9" fmla="*/ 1 h 273"/>
                <a:gd name="T10" fmla="*/ 0 w 102"/>
                <a:gd name="T11" fmla="*/ 1 h 273"/>
                <a:gd name="T12" fmla="*/ 0 w 102"/>
                <a:gd name="T13" fmla="*/ 1 h 273"/>
                <a:gd name="T14" fmla="*/ 0 w 102"/>
                <a:gd name="T15" fmla="*/ 1 h 273"/>
                <a:gd name="T16" fmla="*/ 0 w 102"/>
                <a:gd name="T17" fmla="*/ 1 h 273"/>
                <a:gd name="T18" fmla="*/ 0 w 102"/>
                <a:gd name="T19" fmla="*/ 1 h 273"/>
                <a:gd name="T20" fmla="*/ 0 w 102"/>
                <a:gd name="T21" fmla="*/ 1 h 273"/>
                <a:gd name="T22" fmla="*/ 0 w 102"/>
                <a:gd name="T23" fmla="*/ 1 h 273"/>
                <a:gd name="T24" fmla="*/ 0 w 102"/>
                <a:gd name="T25" fmla="*/ 1 h 273"/>
                <a:gd name="T26" fmla="*/ 0 w 102"/>
                <a:gd name="T27" fmla="*/ 1 h 273"/>
                <a:gd name="T28" fmla="*/ 0 w 102"/>
                <a:gd name="T29" fmla="*/ 1 h 273"/>
                <a:gd name="T30" fmla="*/ 0 w 102"/>
                <a:gd name="T31" fmla="*/ 1 h 273"/>
                <a:gd name="T32" fmla="*/ 0 w 102"/>
                <a:gd name="T33" fmla="*/ 0 h 273"/>
                <a:gd name="T34" fmla="*/ 0 w 102"/>
                <a:gd name="T35" fmla="*/ 1 h 273"/>
                <a:gd name="T36" fmla="*/ 0 w 102"/>
                <a:gd name="T37" fmla="*/ 1 h 273"/>
                <a:gd name="T38" fmla="*/ 0 w 102"/>
                <a:gd name="T39" fmla="*/ 1 h 273"/>
                <a:gd name="T40" fmla="*/ 0 w 102"/>
                <a:gd name="T41" fmla="*/ 1 h 273"/>
                <a:gd name="T42" fmla="*/ 0 w 102"/>
                <a:gd name="T43" fmla="*/ 1 h 273"/>
                <a:gd name="T44" fmla="*/ 0 w 102"/>
                <a:gd name="T45" fmla="*/ 1 h 273"/>
                <a:gd name="T46" fmla="*/ 0 w 102"/>
                <a:gd name="T47" fmla="*/ 1 h 273"/>
                <a:gd name="T48" fmla="*/ 0 w 102"/>
                <a:gd name="T49" fmla="*/ 1 h 273"/>
                <a:gd name="T50" fmla="*/ 0 w 102"/>
                <a:gd name="T51" fmla="*/ 1 h 273"/>
                <a:gd name="T52" fmla="*/ 0 w 102"/>
                <a:gd name="T53" fmla="*/ 1 h 27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2" h="273">
                  <a:moveTo>
                    <a:pt x="0" y="107"/>
                  </a:moveTo>
                  <a:lnTo>
                    <a:pt x="10" y="133"/>
                  </a:lnTo>
                  <a:lnTo>
                    <a:pt x="15" y="172"/>
                  </a:lnTo>
                  <a:lnTo>
                    <a:pt x="20" y="221"/>
                  </a:lnTo>
                  <a:lnTo>
                    <a:pt x="24" y="273"/>
                  </a:lnTo>
                  <a:lnTo>
                    <a:pt x="28" y="257"/>
                  </a:lnTo>
                  <a:lnTo>
                    <a:pt x="36" y="238"/>
                  </a:lnTo>
                  <a:lnTo>
                    <a:pt x="46" y="218"/>
                  </a:lnTo>
                  <a:lnTo>
                    <a:pt x="59" y="198"/>
                  </a:lnTo>
                  <a:lnTo>
                    <a:pt x="70" y="178"/>
                  </a:lnTo>
                  <a:lnTo>
                    <a:pt x="83" y="156"/>
                  </a:lnTo>
                  <a:lnTo>
                    <a:pt x="93" y="137"/>
                  </a:lnTo>
                  <a:lnTo>
                    <a:pt x="100" y="119"/>
                  </a:lnTo>
                  <a:lnTo>
                    <a:pt x="102" y="87"/>
                  </a:lnTo>
                  <a:lnTo>
                    <a:pt x="102" y="51"/>
                  </a:lnTo>
                  <a:lnTo>
                    <a:pt x="102" y="19"/>
                  </a:lnTo>
                  <a:lnTo>
                    <a:pt x="98" y="0"/>
                  </a:lnTo>
                  <a:lnTo>
                    <a:pt x="72" y="49"/>
                  </a:lnTo>
                  <a:lnTo>
                    <a:pt x="70" y="3"/>
                  </a:lnTo>
                  <a:lnTo>
                    <a:pt x="63" y="12"/>
                  </a:lnTo>
                  <a:lnTo>
                    <a:pt x="54" y="25"/>
                  </a:lnTo>
                  <a:lnTo>
                    <a:pt x="46" y="39"/>
                  </a:lnTo>
                  <a:lnTo>
                    <a:pt x="37" y="55"/>
                  </a:lnTo>
                  <a:lnTo>
                    <a:pt x="27" y="70"/>
                  </a:lnTo>
                  <a:lnTo>
                    <a:pt x="17" y="85"/>
                  </a:lnTo>
                  <a:lnTo>
                    <a:pt x="8" y="9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D8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8" name="Freeform 72"/>
            <p:cNvSpPr>
              <a:spLocks/>
            </p:cNvSpPr>
            <p:nvPr/>
          </p:nvSpPr>
          <p:spPr bwMode="auto">
            <a:xfrm>
              <a:off x="5429" y="9612"/>
              <a:ext cx="405" cy="1026"/>
            </a:xfrm>
            <a:custGeom>
              <a:avLst/>
              <a:gdLst>
                <a:gd name="T0" fmla="*/ 0 w 844"/>
                <a:gd name="T1" fmla="*/ 1 h 1761"/>
                <a:gd name="T2" fmla="*/ 0 w 844"/>
                <a:gd name="T3" fmla="*/ 1 h 1761"/>
                <a:gd name="T4" fmla="*/ 0 w 844"/>
                <a:gd name="T5" fmla="*/ 1 h 1761"/>
                <a:gd name="T6" fmla="*/ 0 w 844"/>
                <a:gd name="T7" fmla="*/ 1 h 1761"/>
                <a:gd name="T8" fmla="*/ 0 w 844"/>
                <a:gd name="T9" fmla="*/ 1 h 1761"/>
                <a:gd name="T10" fmla="*/ 0 w 844"/>
                <a:gd name="T11" fmla="*/ 1 h 1761"/>
                <a:gd name="T12" fmla="*/ 0 w 844"/>
                <a:gd name="T13" fmla="*/ 1 h 1761"/>
                <a:gd name="T14" fmla="*/ 0 w 844"/>
                <a:gd name="T15" fmla="*/ 1 h 1761"/>
                <a:gd name="T16" fmla="*/ 0 w 844"/>
                <a:gd name="T17" fmla="*/ 1 h 1761"/>
                <a:gd name="T18" fmla="*/ 0 w 844"/>
                <a:gd name="T19" fmla="*/ 1 h 1761"/>
                <a:gd name="T20" fmla="*/ 0 w 844"/>
                <a:gd name="T21" fmla="*/ 1 h 1761"/>
                <a:gd name="T22" fmla="*/ 0 w 844"/>
                <a:gd name="T23" fmla="*/ 1 h 1761"/>
                <a:gd name="T24" fmla="*/ 0 w 844"/>
                <a:gd name="T25" fmla="*/ 1 h 1761"/>
                <a:gd name="T26" fmla="*/ 0 w 844"/>
                <a:gd name="T27" fmla="*/ 1 h 1761"/>
                <a:gd name="T28" fmla="*/ 0 w 844"/>
                <a:gd name="T29" fmla="*/ 1 h 1761"/>
                <a:gd name="T30" fmla="*/ 0 w 844"/>
                <a:gd name="T31" fmla="*/ 1 h 1761"/>
                <a:gd name="T32" fmla="*/ 0 w 844"/>
                <a:gd name="T33" fmla="*/ 1 h 1761"/>
                <a:gd name="T34" fmla="*/ 0 w 844"/>
                <a:gd name="T35" fmla="*/ 1 h 1761"/>
                <a:gd name="T36" fmla="*/ 0 w 844"/>
                <a:gd name="T37" fmla="*/ 1 h 1761"/>
                <a:gd name="T38" fmla="*/ 0 w 844"/>
                <a:gd name="T39" fmla="*/ 1 h 1761"/>
                <a:gd name="T40" fmla="*/ 0 w 844"/>
                <a:gd name="T41" fmla="*/ 1 h 1761"/>
                <a:gd name="T42" fmla="*/ 0 w 844"/>
                <a:gd name="T43" fmla="*/ 1 h 1761"/>
                <a:gd name="T44" fmla="*/ 0 w 844"/>
                <a:gd name="T45" fmla="*/ 1 h 1761"/>
                <a:gd name="T46" fmla="*/ 0 w 844"/>
                <a:gd name="T47" fmla="*/ 1 h 1761"/>
                <a:gd name="T48" fmla="*/ 0 w 844"/>
                <a:gd name="T49" fmla="*/ 1 h 1761"/>
                <a:gd name="T50" fmla="*/ 0 w 844"/>
                <a:gd name="T51" fmla="*/ 1 h 1761"/>
                <a:gd name="T52" fmla="*/ 0 w 844"/>
                <a:gd name="T53" fmla="*/ 1 h 1761"/>
                <a:gd name="T54" fmla="*/ 0 w 844"/>
                <a:gd name="T55" fmla="*/ 1 h 1761"/>
                <a:gd name="T56" fmla="*/ 0 w 844"/>
                <a:gd name="T57" fmla="*/ 1 h 1761"/>
                <a:gd name="T58" fmla="*/ 0 w 844"/>
                <a:gd name="T59" fmla="*/ 1 h 1761"/>
                <a:gd name="T60" fmla="*/ 0 w 844"/>
                <a:gd name="T61" fmla="*/ 1 h 1761"/>
                <a:gd name="T62" fmla="*/ 0 w 844"/>
                <a:gd name="T63" fmla="*/ 1 h 1761"/>
                <a:gd name="T64" fmla="*/ 0 w 844"/>
                <a:gd name="T65" fmla="*/ 1 h 1761"/>
                <a:gd name="T66" fmla="*/ 0 w 844"/>
                <a:gd name="T67" fmla="*/ 1 h 1761"/>
                <a:gd name="T68" fmla="*/ 0 w 844"/>
                <a:gd name="T69" fmla="*/ 1 h 1761"/>
                <a:gd name="T70" fmla="*/ 0 w 844"/>
                <a:gd name="T71" fmla="*/ 1 h 1761"/>
                <a:gd name="T72" fmla="*/ 0 w 844"/>
                <a:gd name="T73" fmla="*/ 1 h 1761"/>
                <a:gd name="T74" fmla="*/ 0 w 844"/>
                <a:gd name="T75" fmla="*/ 1 h 176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844" h="1761">
                  <a:moveTo>
                    <a:pt x="844" y="1750"/>
                  </a:moveTo>
                  <a:lnTo>
                    <a:pt x="837" y="1753"/>
                  </a:lnTo>
                  <a:lnTo>
                    <a:pt x="830" y="1756"/>
                  </a:lnTo>
                  <a:lnTo>
                    <a:pt x="821" y="1758"/>
                  </a:lnTo>
                  <a:lnTo>
                    <a:pt x="814" y="1761"/>
                  </a:lnTo>
                  <a:lnTo>
                    <a:pt x="808" y="1741"/>
                  </a:lnTo>
                  <a:lnTo>
                    <a:pt x="794" y="1695"/>
                  </a:lnTo>
                  <a:lnTo>
                    <a:pt x="771" y="1625"/>
                  </a:lnTo>
                  <a:lnTo>
                    <a:pt x="740" y="1532"/>
                  </a:lnTo>
                  <a:lnTo>
                    <a:pt x="704" y="1426"/>
                  </a:lnTo>
                  <a:lnTo>
                    <a:pt x="663" y="1305"/>
                  </a:lnTo>
                  <a:lnTo>
                    <a:pt x="618" y="1175"/>
                  </a:lnTo>
                  <a:lnTo>
                    <a:pt x="568" y="1040"/>
                  </a:lnTo>
                  <a:lnTo>
                    <a:pt x="516" y="903"/>
                  </a:lnTo>
                  <a:lnTo>
                    <a:pt x="463" y="768"/>
                  </a:lnTo>
                  <a:lnTo>
                    <a:pt x="408" y="638"/>
                  </a:lnTo>
                  <a:lnTo>
                    <a:pt x="355" y="517"/>
                  </a:lnTo>
                  <a:lnTo>
                    <a:pt x="301" y="409"/>
                  </a:lnTo>
                  <a:lnTo>
                    <a:pt x="251" y="317"/>
                  </a:lnTo>
                  <a:lnTo>
                    <a:pt x="203" y="245"/>
                  </a:lnTo>
                  <a:lnTo>
                    <a:pt x="160" y="197"/>
                  </a:lnTo>
                  <a:lnTo>
                    <a:pt x="134" y="213"/>
                  </a:lnTo>
                  <a:lnTo>
                    <a:pt x="111" y="213"/>
                  </a:lnTo>
                  <a:lnTo>
                    <a:pt x="90" y="203"/>
                  </a:lnTo>
                  <a:lnTo>
                    <a:pt x="69" y="187"/>
                  </a:lnTo>
                  <a:lnTo>
                    <a:pt x="51" y="169"/>
                  </a:lnTo>
                  <a:lnTo>
                    <a:pt x="33" y="151"/>
                  </a:lnTo>
                  <a:lnTo>
                    <a:pt x="16" y="141"/>
                  </a:lnTo>
                  <a:lnTo>
                    <a:pt x="0" y="143"/>
                  </a:lnTo>
                  <a:lnTo>
                    <a:pt x="15" y="130"/>
                  </a:lnTo>
                  <a:lnTo>
                    <a:pt x="31" y="121"/>
                  </a:lnTo>
                  <a:lnTo>
                    <a:pt x="51" y="117"/>
                  </a:lnTo>
                  <a:lnTo>
                    <a:pt x="71" y="117"/>
                  </a:lnTo>
                  <a:lnTo>
                    <a:pt x="93" y="121"/>
                  </a:lnTo>
                  <a:lnTo>
                    <a:pt x="114" y="130"/>
                  </a:lnTo>
                  <a:lnTo>
                    <a:pt x="136" y="141"/>
                  </a:lnTo>
                  <a:lnTo>
                    <a:pt x="156" y="156"/>
                  </a:lnTo>
                  <a:lnTo>
                    <a:pt x="141" y="133"/>
                  </a:lnTo>
                  <a:lnTo>
                    <a:pt x="131" y="110"/>
                  </a:lnTo>
                  <a:lnTo>
                    <a:pt x="129" y="87"/>
                  </a:lnTo>
                  <a:lnTo>
                    <a:pt x="129" y="65"/>
                  </a:lnTo>
                  <a:lnTo>
                    <a:pt x="134" y="43"/>
                  </a:lnTo>
                  <a:lnTo>
                    <a:pt x="143" y="26"/>
                  </a:lnTo>
                  <a:lnTo>
                    <a:pt x="154" y="10"/>
                  </a:lnTo>
                  <a:lnTo>
                    <a:pt x="169" y="0"/>
                  </a:lnTo>
                  <a:lnTo>
                    <a:pt x="169" y="30"/>
                  </a:lnTo>
                  <a:lnTo>
                    <a:pt x="176" y="56"/>
                  </a:lnTo>
                  <a:lnTo>
                    <a:pt x="188" y="81"/>
                  </a:lnTo>
                  <a:lnTo>
                    <a:pt x="201" y="101"/>
                  </a:lnTo>
                  <a:lnTo>
                    <a:pt x="212" y="118"/>
                  </a:lnTo>
                  <a:lnTo>
                    <a:pt x="219" y="134"/>
                  </a:lnTo>
                  <a:lnTo>
                    <a:pt x="219" y="147"/>
                  </a:lnTo>
                  <a:lnTo>
                    <a:pt x="211" y="157"/>
                  </a:lnTo>
                  <a:lnTo>
                    <a:pt x="202" y="163"/>
                  </a:lnTo>
                  <a:lnTo>
                    <a:pt x="198" y="169"/>
                  </a:lnTo>
                  <a:lnTo>
                    <a:pt x="198" y="173"/>
                  </a:lnTo>
                  <a:lnTo>
                    <a:pt x="201" y="179"/>
                  </a:lnTo>
                  <a:lnTo>
                    <a:pt x="205" y="187"/>
                  </a:lnTo>
                  <a:lnTo>
                    <a:pt x="213" y="197"/>
                  </a:lnTo>
                  <a:lnTo>
                    <a:pt x="224" y="210"/>
                  </a:lnTo>
                  <a:lnTo>
                    <a:pt x="236" y="228"/>
                  </a:lnTo>
                  <a:lnTo>
                    <a:pt x="248" y="248"/>
                  </a:lnTo>
                  <a:lnTo>
                    <a:pt x="267" y="290"/>
                  </a:lnTo>
                  <a:lnTo>
                    <a:pt x="293" y="350"/>
                  </a:lnTo>
                  <a:lnTo>
                    <a:pt x="326" y="425"/>
                  </a:lnTo>
                  <a:lnTo>
                    <a:pt x="365" y="514"/>
                  </a:lnTo>
                  <a:lnTo>
                    <a:pt x="406" y="617"/>
                  </a:lnTo>
                  <a:lnTo>
                    <a:pt x="452" y="726"/>
                  </a:lnTo>
                  <a:lnTo>
                    <a:pt x="500" y="843"/>
                  </a:lnTo>
                  <a:lnTo>
                    <a:pt x="549" y="965"/>
                  </a:lnTo>
                  <a:lnTo>
                    <a:pt x="598" y="1089"/>
                  </a:lnTo>
                  <a:lnTo>
                    <a:pt x="647" y="1213"/>
                  </a:lnTo>
                  <a:lnTo>
                    <a:pt x="694" y="1334"/>
                  </a:lnTo>
                  <a:lnTo>
                    <a:pt x="738" y="1450"/>
                  </a:lnTo>
                  <a:lnTo>
                    <a:pt x="778" y="1560"/>
                  </a:lnTo>
                  <a:lnTo>
                    <a:pt x="814" y="1661"/>
                  </a:lnTo>
                  <a:lnTo>
                    <a:pt x="844" y="1750"/>
                  </a:lnTo>
                  <a:close/>
                </a:path>
              </a:pathLst>
            </a:custGeom>
            <a:solidFill>
              <a:srgbClr val="009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9" name="Freeform 73"/>
            <p:cNvSpPr>
              <a:spLocks/>
            </p:cNvSpPr>
            <p:nvPr/>
          </p:nvSpPr>
          <p:spPr bwMode="auto">
            <a:xfrm>
              <a:off x="5400" y="9575"/>
              <a:ext cx="104" cy="128"/>
            </a:xfrm>
            <a:custGeom>
              <a:avLst/>
              <a:gdLst>
                <a:gd name="T0" fmla="*/ 0 w 216"/>
                <a:gd name="T1" fmla="*/ 1 h 221"/>
                <a:gd name="T2" fmla="*/ 0 w 216"/>
                <a:gd name="T3" fmla="*/ 1 h 221"/>
                <a:gd name="T4" fmla="*/ 0 w 216"/>
                <a:gd name="T5" fmla="*/ 1 h 221"/>
                <a:gd name="T6" fmla="*/ 0 w 216"/>
                <a:gd name="T7" fmla="*/ 1 h 221"/>
                <a:gd name="T8" fmla="*/ 0 w 216"/>
                <a:gd name="T9" fmla="*/ 1 h 221"/>
                <a:gd name="T10" fmla="*/ 0 w 216"/>
                <a:gd name="T11" fmla="*/ 1 h 221"/>
                <a:gd name="T12" fmla="*/ 0 w 216"/>
                <a:gd name="T13" fmla="*/ 1 h 221"/>
                <a:gd name="T14" fmla="*/ 0 w 216"/>
                <a:gd name="T15" fmla="*/ 1 h 221"/>
                <a:gd name="T16" fmla="*/ 0 w 216"/>
                <a:gd name="T17" fmla="*/ 1 h 221"/>
                <a:gd name="T18" fmla="*/ 0 w 216"/>
                <a:gd name="T19" fmla="*/ 1 h 221"/>
                <a:gd name="T20" fmla="*/ 0 w 216"/>
                <a:gd name="T21" fmla="*/ 1 h 221"/>
                <a:gd name="T22" fmla="*/ 0 w 216"/>
                <a:gd name="T23" fmla="*/ 1 h 221"/>
                <a:gd name="T24" fmla="*/ 0 w 216"/>
                <a:gd name="T25" fmla="*/ 1 h 221"/>
                <a:gd name="T26" fmla="*/ 0 w 216"/>
                <a:gd name="T27" fmla="*/ 1 h 221"/>
                <a:gd name="T28" fmla="*/ 0 w 216"/>
                <a:gd name="T29" fmla="*/ 1 h 221"/>
                <a:gd name="T30" fmla="*/ 0 w 216"/>
                <a:gd name="T31" fmla="*/ 1 h 221"/>
                <a:gd name="T32" fmla="*/ 0 w 216"/>
                <a:gd name="T33" fmla="*/ 1 h 221"/>
                <a:gd name="T34" fmla="*/ 0 w 216"/>
                <a:gd name="T35" fmla="*/ 1 h 221"/>
                <a:gd name="T36" fmla="*/ 0 w 216"/>
                <a:gd name="T37" fmla="*/ 1 h 221"/>
                <a:gd name="T38" fmla="*/ 0 w 216"/>
                <a:gd name="T39" fmla="*/ 1 h 221"/>
                <a:gd name="T40" fmla="*/ 0 w 216"/>
                <a:gd name="T41" fmla="*/ 1 h 221"/>
                <a:gd name="T42" fmla="*/ 0 w 216"/>
                <a:gd name="T43" fmla="*/ 1 h 221"/>
                <a:gd name="T44" fmla="*/ 0 w 216"/>
                <a:gd name="T45" fmla="*/ 1 h 221"/>
                <a:gd name="T46" fmla="*/ 0 w 216"/>
                <a:gd name="T47" fmla="*/ 1 h 221"/>
                <a:gd name="T48" fmla="*/ 0 w 216"/>
                <a:gd name="T49" fmla="*/ 1 h 221"/>
                <a:gd name="T50" fmla="*/ 0 w 216"/>
                <a:gd name="T51" fmla="*/ 1 h 221"/>
                <a:gd name="T52" fmla="*/ 0 w 216"/>
                <a:gd name="T53" fmla="*/ 1 h 221"/>
                <a:gd name="T54" fmla="*/ 0 w 216"/>
                <a:gd name="T55" fmla="*/ 1 h 221"/>
                <a:gd name="T56" fmla="*/ 0 w 216"/>
                <a:gd name="T57" fmla="*/ 1 h 221"/>
                <a:gd name="T58" fmla="*/ 0 w 216"/>
                <a:gd name="T59" fmla="*/ 1 h 221"/>
                <a:gd name="T60" fmla="*/ 0 w 216"/>
                <a:gd name="T61" fmla="*/ 1 h 221"/>
                <a:gd name="T62" fmla="*/ 0 w 216"/>
                <a:gd name="T63" fmla="*/ 1 h 221"/>
                <a:gd name="T64" fmla="*/ 0 w 216"/>
                <a:gd name="T65" fmla="*/ 1 h 221"/>
                <a:gd name="T66" fmla="*/ 0 w 216"/>
                <a:gd name="T67" fmla="*/ 1 h 221"/>
                <a:gd name="T68" fmla="*/ 0 w 216"/>
                <a:gd name="T69" fmla="*/ 1 h 221"/>
                <a:gd name="T70" fmla="*/ 0 w 216"/>
                <a:gd name="T71" fmla="*/ 1 h 221"/>
                <a:gd name="T72" fmla="*/ 0 w 216"/>
                <a:gd name="T73" fmla="*/ 0 h 221"/>
                <a:gd name="T74" fmla="*/ 0 w 216"/>
                <a:gd name="T75" fmla="*/ 1 h 221"/>
                <a:gd name="T76" fmla="*/ 0 w 216"/>
                <a:gd name="T77" fmla="*/ 1 h 221"/>
                <a:gd name="T78" fmla="*/ 0 w 216"/>
                <a:gd name="T79" fmla="*/ 1 h 221"/>
                <a:gd name="T80" fmla="*/ 0 w 216"/>
                <a:gd name="T81" fmla="*/ 1 h 221"/>
                <a:gd name="T82" fmla="*/ 0 w 216"/>
                <a:gd name="T83" fmla="*/ 1 h 221"/>
                <a:gd name="T84" fmla="*/ 0 w 216"/>
                <a:gd name="T85" fmla="*/ 1 h 221"/>
                <a:gd name="T86" fmla="*/ 0 w 216"/>
                <a:gd name="T87" fmla="*/ 1 h 221"/>
                <a:gd name="T88" fmla="*/ 0 w 216"/>
                <a:gd name="T89" fmla="*/ 1 h 2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6" h="221">
                  <a:moveTo>
                    <a:pt x="203" y="88"/>
                  </a:moveTo>
                  <a:lnTo>
                    <a:pt x="190" y="117"/>
                  </a:lnTo>
                  <a:lnTo>
                    <a:pt x="187" y="150"/>
                  </a:lnTo>
                  <a:lnTo>
                    <a:pt x="196" y="186"/>
                  </a:lnTo>
                  <a:lnTo>
                    <a:pt x="216" y="221"/>
                  </a:lnTo>
                  <a:lnTo>
                    <a:pt x="201" y="209"/>
                  </a:lnTo>
                  <a:lnTo>
                    <a:pt x="186" y="201"/>
                  </a:lnTo>
                  <a:lnTo>
                    <a:pt x="171" y="192"/>
                  </a:lnTo>
                  <a:lnTo>
                    <a:pt x="155" y="186"/>
                  </a:lnTo>
                  <a:lnTo>
                    <a:pt x="140" y="183"/>
                  </a:lnTo>
                  <a:lnTo>
                    <a:pt x="124" y="180"/>
                  </a:lnTo>
                  <a:lnTo>
                    <a:pt x="109" y="182"/>
                  </a:lnTo>
                  <a:lnTo>
                    <a:pt x="95" y="185"/>
                  </a:lnTo>
                  <a:lnTo>
                    <a:pt x="76" y="178"/>
                  </a:lnTo>
                  <a:lnTo>
                    <a:pt x="59" y="165"/>
                  </a:lnTo>
                  <a:lnTo>
                    <a:pt x="45" y="149"/>
                  </a:lnTo>
                  <a:lnTo>
                    <a:pt x="33" y="131"/>
                  </a:lnTo>
                  <a:lnTo>
                    <a:pt x="23" y="113"/>
                  </a:lnTo>
                  <a:lnTo>
                    <a:pt x="14" y="94"/>
                  </a:lnTo>
                  <a:lnTo>
                    <a:pt x="6" y="77"/>
                  </a:lnTo>
                  <a:lnTo>
                    <a:pt x="0" y="64"/>
                  </a:lnTo>
                  <a:lnTo>
                    <a:pt x="16" y="75"/>
                  </a:lnTo>
                  <a:lnTo>
                    <a:pt x="36" y="87"/>
                  </a:lnTo>
                  <a:lnTo>
                    <a:pt x="56" y="97"/>
                  </a:lnTo>
                  <a:lnTo>
                    <a:pt x="78" y="108"/>
                  </a:lnTo>
                  <a:lnTo>
                    <a:pt x="99" y="118"/>
                  </a:lnTo>
                  <a:lnTo>
                    <a:pt x="119" y="130"/>
                  </a:lnTo>
                  <a:lnTo>
                    <a:pt x="135" y="140"/>
                  </a:lnTo>
                  <a:lnTo>
                    <a:pt x="147" y="152"/>
                  </a:lnTo>
                  <a:lnTo>
                    <a:pt x="135" y="129"/>
                  </a:lnTo>
                  <a:lnTo>
                    <a:pt x="124" y="107"/>
                  </a:lnTo>
                  <a:lnTo>
                    <a:pt x="112" y="84"/>
                  </a:lnTo>
                  <a:lnTo>
                    <a:pt x="101" y="64"/>
                  </a:lnTo>
                  <a:lnTo>
                    <a:pt x="92" y="44"/>
                  </a:lnTo>
                  <a:lnTo>
                    <a:pt x="85" y="28"/>
                  </a:lnTo>
                  <a:lnTo>
                    <a:pt x="79" y="12"/>
                  </a:lnTo>
                  <a:lnTo>
                    <a:pt x="78" y="0"/>
                  </a:lnTo>
                  <a:lnTo>
                    <a:pt x="95" y="6"/>
                  </a:lnTo>
                  <a:lnTo>
                    <a:pt x="115" y="16"/>
                  </a:lnTo>
                  <a:lnTo>
                    <a:pt x="135" y="28"/>
                  </a:lnTo>
                  <a:lnTo>
                    <a:pt x="154" y="39"/>
                  </a:lnTo>
                  <a:lnTo>
                    <a:pt x="171" y="52"/>
                  </a:lnTo>
                  <a:lnTo>
                    <a:pt x="187" y="65"/>
                  </a:lnTo>
                  <a:lnTo>
                    <a:pt x="197" y="78"/>
                  </a:lnTo>
                  <a:lnTo>
                    <a:pt x="203" y="88"/>
                  </a:lnTo>
                  <a:close/>
                </a:path>
              </a:pathLst>
            </a:custGeom>
            <a:solidFill>
              <a:srgbClr val="B2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0" name="Freeform 74"/>
            <p:cNvSpPr>
              <a:spLocks/>
            </p:cNvSpPr>
            <p:nvPr/>
          </p:nvSpPr>
          <p:spPr bwMode="auto">
            <a:xfrm>
              <a:off x="5370" y="9546"/>
              <a:ext cx="100" cy="117"/>
            </a:xfrm>
            <a:custGeom>
              <a:avLst/>
              <a:gdLst>
                <a:gd name="T0" fmla="*/ 0 w 209"/>
                <a:gd name="T1" fmla="*/ 1 h 201"/>
                <a:gd name="T2" fmla="*/ 0 w 209"/>
                <a:gd name="T3" fmla="*/ 1 h 201"/>
                <a:gd name="T4" fmla="*/ 0 w 209"/>
                <a:gd name="T5" fmla="*/ 1 h 201"/>
                <a:gd name="T6" fmla="*/ 0 w 209"/>
                <a:gd name="T7" fmla="*/ 1 h 201"/>
                <a:gd name="T8" fmla="*/ 0 w 209"/>
                <a:gd name="T9" fmla="*/ 1 h 201"/>
                <a:gd name="T10" fmla="*/ 0 w 209"/>
                <a:gd name="T11" fmla="*/ 1 h 201"/>
                <a:gd name="T12" fmla="*/ 0 w 209"/>
                <a:gd name="T13" fmla="*/ 1 h 201"/>
                <a:gd name="T14" fmla="*/ 0 w 209"/>
                <a:gd name="T15" fmla="*/ 1 h 201"/>
                <a:gd name="T16" fmla="*/ 0 w 209"/>
                <a:gd name="T17" fmla="*/ 1 h 201"/>
                <a:gd name="T18" fmla="*/ 0 w 209"/>
                <a:gd name="T19" fmla="*/ 1 h 201"/>
                <a:gd name="T20" fmla="*/ 0 w 209"/>
                <a:gd name="T21" fmla="*/ 1 h 201"/>
                <a:gd name="T22" fmla="*/ 0 w 209"/>
                <a:gd name="T23" fmla="*/ 1 h 201"/>
                <a:gd name="T24" fmla="*/ 0 w 209"/>
                <a:gd name="T25" fmla="*/ 1 h 201"/>
                <a:gd name="T26" fmla="*/ 0 w 209"/>
                <a:gd name="T27" fmla="*/ 1 h 201"/>
                <a:gd name="T28" fmla="*/ 0 w 209"/>
                <a:gd name="T29" fmla="*/ 1 h 201"/>
                <a:gd name="T30" fmla="*/ 0 w 209"/>
                <a:gd name="T31" fmla="*/ 1 h 201"/>
                <a:gd name="T32" fmla="*/ 0 w 209"/>
                <a:gd name="T33" fmla="*/ 1 h 201"/>
                <a:gd name="T34" fmla="*/ 0 w 209"/>
                <a:gd name="T35" fmla="*/ 1 h 201"/>
                <a:gd name="T36" fmla="*/ 0 w 209"/>
                <a:gd name="T37" fmla="*/ 1 h 201"/>
                <a:gd name="T38" fmla="*/ 0 w 209"/>
                <a:gd name="T39" fmla="*/ 1 h 201"/>
                <a:gd name="T40" fmla="*/ 0 w 209"/>
                <a:gd name="T41" fmla="*/ 1 h 201"/>
                <a:gd name="T42" fmla="*/ 0 w 209"/>
                <a:gd name="T43" fmla="*/ 1 h 201"/>
                <a:gd name="T44" fmla="*/ 0 w 209"/>
                <a:gd name="T45" fmla="*/ 1 h 201"/>
                <a:gd name="T46" fmla="*/ 0 w 209"/>
                <a:gd name="T47" fmla="*/ 1 h 201"/>
                <a:gd name="T48" fmla="*/ 0 w 209"/>
                <a:gd name="T49" fmla="*/ 1 h 201"/>
                <a:gd name="T50" fmla="*/ 0 w 209"/>
                <a:gd name="T51" fmla="*/ 1 h 201"/>
                <a:gd name="T52" fmla="*/ 0 w 209"/>
                <a:gd name="T53" fmla="*/ 0 h 201"/>
                <a:gd name="T54" fmla="*/ 0 w 209"/>
                <a:gd name="T55" fmla="*/ 1 h 201"/>
                <a:gd name="T56" fmla="*/ 0 w 209"/>
                <a:gd name="T57" fmla="*/ 1 h 201"/>
                <a:gd name="T58" fmla="*/ 0 w 209"/>
                <a:gd name="T59" fmla="*/ 1 h 201"/>
                <a:gd name="T60" fmla="*/ 0 w 209"/>
                <a:gd name="T61" fmla="*/ 1 h 201"/>
                <a:gd name="T62" fmla="*/ 0 w 209"/>
                <a:gd name="T63" fmla="*/ 1 h 201"/>
                <a:gd name="T64" fmla="*/ 0 w 209"/>
                <a:gd name="T65" fmla="*/ 1 h 201"/>
                <a:gd name="T66" fmla="*/ 0 w 209"/>
                <a:gd name="T67" fmla="*/ 1 h 201"/>
                <a:gd name="T68" fmla="*/ 0 w 209"/>
                <a:gd name="T69" fmla="*/ 1 h 2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9" h="201">
                  <a:moveTo>
                    <a:pt x="140" y="49"/>
                  </a:moveTo>
                  <a:lnTo>
                    <a:pt x="141" y="61"/>
                  </a:lnTo>
                  <a:lnTo>
                    <a:pt x="147" y="77"/>
                  </a:lnTo>
                  <a:lnTo>
                    <a:pt x="154" y="93"/>
                  </a:lnTo>
                  <a:lnTo>
                    <a:pt x="163" y="113"/>
                  </a:lnTo>
                  <a:lnTo>
                    <a:pt x="174" y="133"/>
                  </a:lnTo>
                  <a:lnTo>
                    <a:pt x="186" y="156"/>
                  </a:lnTo>
                  <a:lnTo>
                    <a:pt x="197" y="178"/>
                  </a:lnTo>
                  <a:lnTo>
                    <a:pt x="209" y="201"/>
                  </a:lnTo>
                  <a:lnTo>
                    <a:pt x="197" y="189"/>
                  </a:lnTo>
                  <a:lnTo>
                    <a:pt x="181" y="179"/>
                  </a:lnTo>
                  <a:lnTo>
                    <a:pt x="161" y="167"/>
                  </a:lnTo>
                  <a:lnTo>
                    <a:pt x="140" y="157"/>
                  </a:lnTo>
                  <a:lnTo>
                    <a:pt x="118" y="146"/>
                  </a:lnTo>
                  <a:lnTo>
                    <a:pt x="98" y="136"/>
                  </a:lnTo>
                  <a:lnTo>
                    <a:pt x="78" y="124"/>
                  </a:lnTo>
                  <a:lnTo>
                    <a:pt x="62" y="113"/>
                  </a:lnTo>
                  <a:lnTo>
                    <a:pt x="53" y="100"/>
                  </a:lnTo>
                  <a:lnTo>
                    <a:pt x="43" y="87"/>
                  </a:lnTo>
                  <a:lnTo>
                    <a:pt x="33" y="72"/>
                  </a:lnTo>
                  <a:lnTo>
                    <a:pt x="23" y="58"/>
                  </a:lnTo>
                  <a:lnTo>
                    <a:pt x="14" y="44"/>
                  </a:lnTo>
                  <a:lnTo>
                    <a:pt x="7" y="31"/>
                  </a:lnTo>
                  <a:lnTo>
                    <a:pt x="1" y="21"/>
                  </a:lnTo>
                  <a:lnTo>
                    <a:pt x="0" y="12"/>
                  </a:lnTo>
                  <a:lnTo>
                    <a:pt x="48" y="41"/>
                  </a:lnTo>
                  <a:lnTo>
                    <a:pt x="24" y="0"/>
                  </a:lnTo>
                  <a:lnTo>
                    <a:pt x="35" y="5"/>
                  </a:lnTo>
                  <a:lnTo>
                    <a:pt x="49" y="11"/>
                  </a:lnTo>
                  <a:lnTo>
                    <a:pt x="65" y="18"/>
                  </a:lnTo>
                  <a:lnTo>
                    <a:pt x="81" y="25"/>
                  </a:lnTo>
                  <a:lnTo>
                    <a:pt x="96" y="34"/>
                  </a:lnTo>
                  <a:lnTo>
                    <a:pt x="112" y="41"/>
                  </a:lnTo>
                  <a:lnTo>
                    <a:pt x="128" y="47"/>
                  </a:lnTo>
                  <a:lnTo>
                    <a:pt x="140" y="49"/>
                  </a:lnTo>
                  <a:close/>
                </a:path>
              </a:pathLst>
            </a:custGeom>
            <a:solidFill>
              <a:srgbClr val="D8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1" name="Freeform 75"/>
            <p:cNvSpPr>
              <a:spLocks/>
            </p:cNvSpPr>
            <p:nvPr/>
          </p:nvSpPr>
          <p:spPr bwMode="auto">
            <a:xfrm>
              <a:off x="5699" y="9727"/>
              <a:ext cx="68" cy="232"/>
            </a:xfrm>
            <a:custGeom>
              <a:avLst/>
              <a:gdLst>
                <a:gd name="T0" fmla="*/ 0 w 141"/>
                <a:gd name="T1" fmla="*/ 1 h 399"/>
                <a:gd name="T2" fmla="*/ 0 w 141"/>
                <a:gd name="T3" fmla="*/ 1 h 399"/>
                <a:gd name="T4" fmla="*/ 0 w 141"/>
                <a:gd name="T5" fmla="*/ 1 h 399"/>
                <a:gd name="T6" fmla="*/ 0 w 141"/>
                <a:gd name="T7" fmla="*/ 1 h 399"/>
                <a:gd name="T8" fmla="*/ 0 w 141"/>
                <a:gd name="T9" fmla="*/ 1 h 399"/>
                <a:gd name="T10" fmla="*/ 0 w 141"/>
                <a:gd name="T11" fmla="*/ 1 h 399"/>
                <a:gd name="T12" fmla="*/ 0 w 141"/>
                <a:gd name="T13" fmla="*/ 1 h 399"/>
                <a:gd name="T14" fmla="*/ 0 w 141"/>
                <a:gd name="T15" fmla="*/ 1 h 399"/>
                <a:gd name="T16" fmla="*/ 0 w 141"/>
                <a:gd name="T17" fmla="*/ 1 h 399"/>
                <a:gd name="T18" fmla="*/ 0 w 141"/>
                <a:gd name="T19" fmla="*/ 1 h 399"/>
                <a:gd name="T20" fmla="*/ 0 w 141"/>
                <a:gd name="T21" fmla="*/ 1 h 399"/>
                <a:gd name="T22" fmla="*/ 0 w 141"/>
                <a:gd name="T23" fmla="*/ 1 h 399"/>
                <a:gd name="T24" fmla="*/ 0 w 141"/>
                <a:gd name="T25" fmla="*/ 1 h 399"/>
                <a:gd name="T26" fmla="*/ 0 w 141"/>
                <a:gd name="T27" fmla="*/ 1 h 399"/>
                <a:gd name="T28" fmla="*/ 0 w 141"/>
                <a:gd name="T29" fmla="*/ 1 h 399"/>
                <a:gd name="T30" fmla="*/ 0 w 141"/>
                <a:gd name="T31" fmla="*/ 1 h 399"/>
                <a:gd name="T32" fmla="*/ 0 w 141"/>
                <a:gd name="T33" fmla="*/ 0 h 399"/>
                <a:gd name="T34" fmla="*/ 0 w 141"/>
                <a:gd name="T35" fmla="*/ 1 h 399"/>
                <a:gd name="T36" fmla="*/ 0 w 141"/>
                <a:gd name="T37" fmla="*/ 1 h 399"/>
                <a:gd name="T38" fmla="*/ 0 w 141"/>
                <a:gd name="T39" fmla="*/ 1 h 399"/>
                <a:gd name="T40" fmla="*/ 0 w 141"/>
                <a:gd name="T41" fmla="*/ 1 h 399"/>
                <a:gd name="T42" fmla="*/ 0 w 141"/>
                <a:gd name="T43" fmla="*/ 1 h 399"/>
                <a:gd name="T44" fmla="*/ 0 w 141"/>
                <a:gd name="T45" fmla="*/ 1 h 399"/>
                <a:gd name="T46" fmla="*/ 0 w 141"/>
                <a:gd name="T47" fmla="*/ 1 h 399"/>
                <a:gd name="T48" fmla="*/ 0 w 141"/>
                <a:gd name="T49" fmla="*/ 1 h 399"/>
                <a:gd name="T50" fmla="*/ 0 w 141"/>
                <a:gd name="T51" fmla="*/ 1 h 399"/>
                <a:gd name="T52" fmla="*/ 0 w 141"/>
                <a:gd name="T53" fmla="*/ 1 h 399"/>
                <a:gd name="T54" fmla="*/ 0 w 141"/>
                <a:gd name="T55" fmla="*/ 1 h 399"/>
                <a:gd name="T56" fmla="*/ 0 w 141"/>
                <a:gd name="T57" fmla="*/ 1 h 3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1" h="399">
                  <a:moveTo>
                    <a:pt x="134" y="399"/>
                  </a:moveTo>
                  <a:lnTo>
                    <a:pt x="137" y="372"/>
                  </a:lnTo>
                  <a:lnTo>
                    <a:pt x="140" y="338"/>
                  </a:lnTo>
                  <a:lnTo>
                    <a:pt x="141" y="300"/>
                  </a:lnTo>
                  <a:lnTo>
                    <a:pt x="141" y="259"/>
                  </a:lnTo>
                  <a:lnTo>
                    <a:pt x="137" y="220"/>
                  </a:lnTo>
                  <a:lnTo>
                    <a:pt x="130" y="183"/>
                  </a:lnTo>
                  <a:lnTo>
                    <a:pt x="118" y="153"/>
                  </a:lnTo>
                  <a:lnTo>
                    <a:pt x="100" y="130"/>
                  </a:lnTo>
                  <a:lnTo>
                    <a:pt x="82" y="114"/>
                  </a:lnTo>
                  <a:lnTo>
                    <a:pt x="65" y="98"/>
                  </a:lnTo>
                  <a:lnTo>
                    <a:pt x="49" y="81"/>
                  </a:lnTo>
                  <a:lnTo>
                    <a:pt x="36" y="63"/>
                  </a:lnTo>
                  <a:lnTo>
                    <a:pt x="23" y="46"/>
                  </a:lnTo>
                  <a:lnTo>
                    <a:pt x="13" y="30"/>
                  </a:lnTo>
                  <a:lnTo>
                    <a:pt x="6" y="14"/>
                  </a:lnTo>
                  <a:lnTo>
                    <a:pt x="2" y="0"/>
                  </a:lnTo>
                  <a:lnTo>
                    <a:pt x="0" y="89"/>
                  </a:lnTo>
                  <a:lnTo>
                    <a:pt x="3" y="186"/>
                  </a:lnTo>
                  <a:lnTo>
                    <a:pt x="12" y="269"/>
                  </a:lnTo>
                  <a:lnTo>
                    <a:pt x="28" y="318"/>
                  </a:lnTo>
                  <a:lnTo>
                    <a:pt x="38" y="331"/>
                  </a:lnTo>
                  <a:lnTo>
                    <a:pt x="51" y="344"/>
                  </a:lnTo>
                  <a:lnTo>
                    <a:pt x="65" y="357"/>
                  </a:lnTo>
                  <a:lnTo>
                    <a:pt x="81" y="369"/>
                  </a:lnTo>
                  <a:lnTo>
                    <a:pt x="95" y="379"/>
                  </a:lnTo>
                  <a:lnTo>
                    <a:pt x="110" y="387"/>
                  </a:lnTo>
                  <a:lnTo>
                    <a:pt x="123" y="395"/>
                  </a:lnTo>
                  <a:lnTo>
                    <a:pt x="134" y="399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2" name="Freeform 76"/>
            <p:cNvSpPr>
              <a:spLocks/>
            </p:cNvSpPr>
            <p:nvPr/>
          </p:nvSpPr>
          <p:spPr bwMode="auto">
            <a:xfrm>
              <a:off x="5776" y="9765"/>
              <a:ext cx="118" cy="198"/>
            </a:xfrm>
            <a:custGeom>
              <a:avLst/>
              <a:gdLst>
                <a:gd name="T0" fmla="*/ 0 w 246"/>
                <a:gd name="T1" fmla="*/ 1 h 340"/>
                <a:gd name="T2" fmla="*/ 0 w 246"/>
                <a:gd name="T3" fmla="*/ 1 h 340"/>
                <a:gd name="T4" fmla="*/ 0 w 246"/>
                <a:gd name="T5" fmla="*/ 1 h 340"/>
                <a:gd name="T6" fmla="*/ 0 w 246"/>
                <a:gd name="T7" fmla="*/ 1 h 340"/>
                <a:gd name="T8" fmla="*/ 0 w 246"/>
                <a:gd name="T9" fmla="*/ 1 h 340"/>
                <a:gd name="T10" fmla="*/ 0 w 246"/>
                <a:gd name="T11" fmla="*/ 1 h 340"/>
                <a:gd name="T12" fmla="*/ 0 w 246"/>
                <a:gd name="T13" fmla="*/ 1 h 340"/>
                <a:gd name="T14" fmla="*/ 0 w 246"/>
                <a:gd name="T15" fmla="*/ 1 h 340"/>
                <a:gd name="T16" fmla="*/ 0 w 246"/>
                <a:gd name="T17" fmla="*/ 1 h 340"/>
                <a:gd name="T18" fmla="*/ 0 w 246"/>
                <a:gd name="T19" fmla="*/ 1 h 340"/>
                <a:gd name="T20" fmla="*/ 0 w 246"/>
                <a:gd name="T21" fmla="*/ 1 h 340"/>
                <a:gd name="T22" fmla="*/ 0 w 246"/>
                <a:gd name="T23" fmla="*/ 1 h 340"/>
                <a:gd name="T24" fmla="*/ 0 w 246"/>
                <a:gd name="T25" fmla="*/ 1 h 340"/>
                <a:gd name="T26" fmla="*/ 0 w 246"/>
                <a:gd name="T27" fmla="*/ 1 h 340"/>
                <a:gd name="T28" fmla="*/ 0 w 246"/>
                <a:gd name="T29" fmla="*/ 1 h 340"/>
                <a:gd name="T30" fmla="*/ 0 w 246"/>
                <a:gd name="T31" fmla="*/ 1 h 340"/>
                <a:gd name="T32" fmla="*/ 0 w 246"/>
                <a:gd name="T33" fmla="*/ 1 h 340"/>
                <a:gd name="T34" fmla="*/ 0 w 246"/>
                <a:gd name="T35" fmla="*/ 1 h 340"/>
                <a:gd name="T36" fmla="*/ 0 w 246"/>
                <a:gd name="T37" fmla="*/ 1 h 340"/>
                <a:gd name="T38" fmla="*/ 0 w 246"/>
                <a:gd name="T39" fmla="*/ 1 h 340"/>
                <a:gd name="T40" fmla="*/ 0 w 246"/>
                <a:gd name="T41" fmla="*/ 1 h 340"/>
                <a:gd name="T42" fmla="*/ 0 w 246"/>
                <a:gd name="T43" fmla="*/ 1 h 340"/>
                <a:gd name="T44" fmla="*/ 0 w 246"/>
                <a:gd name="T45" fmla="*/ 1 h 340"/>
                <a:gd name="T46" fmla="*/ 0 w 246"/>
                <a:gd name="T47" fmla="*/ 1 h 340"/>
                <a:gd name="T48" fmla="*/ 0 w 246"/>
                <a:gd name="T49" fmla="*/ 0 h 340"/>
                <a:gd name="T50" fmla="*/ 0 w 246"/>
                <a:gd name="T51" fmla="*/ 1 h 340"/>
                <a:gd name="T52" fmla="*/ 0 w 246"/>
                <a:gd name="T53" fmla="*/ 1 h 340"/>
                <a:gd name="T54" fmla="*/ 0 w 246"/>
                <a:gd name="T55" fmla="*/ 1 h 340"/>
                <a:gd name="T56" fmla="*/ 0 w 246"/>
                <a:gd name="T57" fmla="*/ 1 h 340"/>
                <a:gd name="T58" fmla="*/ 0 w 246"/>
                <a:gd name="T59" fmla="*/ 1 h 340"/>
                <a:gd name="T60" fmla="*/ 0 w 246"/>
                <a:gd name="T61" fmla="*/ 1 h 340"/>
                <a:gd name="T62" fmla="*/ 0 w 246"/>
                <a:gd name="T63" fmla="*/ 1 h 340"/>
                <a:gd name="T64" fmla="*/ 0 w 246"/>
                <a:gd name="T65" fmla="*/ 1 h 340"/>
                <a:gd name="T66" fmla="*/ 0 w 246"/>
                <a:gd name="T67" fmla="*/ 1 h 340"/>
                <a:gd name="T68" fmla="*/ 0 w 246"/>
                <a:gd name="T69" fmla="*/ 1 h 340"/>
                <a:gd name="T70" fmla="*/ 0 w 246"/>
                <a:gd name="T71" fmla="*/ 1 h 340"/>
                <a:gd name="T72" fmla="*/ 0 w 246"/>
                <a:gd name="T73" fmla="*/ 1 h 340"/>
                <a:gd name="T74" fmla="*/ 0 w 246"/>
                <a:gd name="T75" fmla="*/ 1 h 340"/>
                <a:gd name="T76" fmla="*/ 0 w 246"/>
                <a:gd name="T77" fmla="*/ 1 h 340"/>
                <a:gd name="T78" fmla="*/ 0 w 246"/>
                <a:gd name="T79" fmla="*/ 1 h 340"/>
                <a:gd name="T80" fmla="*/ 0 w 246"/>
                <a:gd name="T81" fmla="*/ 1 h 340"/>
                <a:gd name="T82" fmla="*/ 0 w 246"/>
                <a:gd name="T83" fmla="*/ 1 h 340"/>
                <a:gd name="T84" fmla="*/ 0 w 246"/>
                <a:gd name="T85" fmla="*/ 1 h 340"/>
                <a:gd name="T86" fmla="*/ 0 w 246"/>
                <a:gd name="T87" fmla="*/ 1 h 340"/>
                <a:gd name="T88" fmla="*/ 0 w 246"/>
                <a:gd name="T89" fmla="*/ 1 h 3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46" h="340">
                  <a:moveTo>
                    <a:pt x="0" y="334"/>
                  </a:moveTo>
                  <a:lnTo>
                    <a:pt x="6" y="319"/>
                  </a:lnTo>
                  <a:lnTo>
                    <a:pt x="12" y="298"/>
                  </a:lnTo>
                  <a:lnTo>
                    <a:pt x="17" y="277"/>
                  </a:lnTo>
                  <a:lnTo>
                    <a:pt x="25" y="255"/>
                  </a:lnTo>
                  <a:lnTo>
                    <a:pt x="33" y="234"/>
                  </a:lnTo>
                  <a:lnTo>
                    <a:pt x="40" y="215"/>
                  </a:lnTo>
                  <a:lnTo>
                    <a:pt x="51" y="200"/>
                  </a:lnTo>
                  <a:lnTo>
                    <a:pt x="61" y="190"/>
                  </a:lnTo>
                  <a:lnTo>
                    <a:pt x="72" y="182"/>
                  </a:lnTo>
                  <a:lnTo>
                    <a:pt x="84" y="170"/>
                  </a:lnTo>
                  <a:lnTo>
                    <a:pt x="97" y="156"/>
                  </a:lnTo>
                  <a:lnTo>
                    <a:pt x="111" y="141"/>
                  </a:lnTo>
                  <a:lnTo>
                    <a:pt x="124" y="128"/>
                  </a:lnTo>
                  <a:lnTo>
                    <a:pt x="135" y="114"/>
                  </a:lnTo>
                  <a:lnTo>
                    <a:pt x="147" y="103"/>
                  </a:lnTo>
                  <a:lnTo>
                    <a:pt x="157" y="94"/>
                  </a:lnTo>
                  <a:lnTo>
                    <a:pt x="167" y="91"/>
                  </a:lnTo>
                  <a:lnTo>
                    <a:pt x="179" y="85"/>
                  </a:lnTo>
                  <a:lnTo>
                    <a:pt x="192" y="78"/>
                  </a:lnTo>
                  <a:lnTo>
                    <a:pt x="203" y="68"/>
                  </a:lnTo>
                  <a:lnTo>
                    <a:pt x="216" y="56"/>
                  </a:lnTo>
                  <a:lnTo>
                    <a:pt x="228" y="41"/>
                  </a:lnTo>
                  <a:lnTo>
                    <a:pt x="238" y="22"/>
                  </a:lnTo>
                  <a:lnTo>
                    <a:pt x="246" y="0"/>
                  </a:lnTo>
                  <a:lnTo>
                    <a:pt x="246" y="28"/>
                  </a:lnTo>
                  <a:lnTo>
                    <a:pt x="243" y="52"/>
                  </a:lnTo>
                  <a:lnTo>
                    <a:pt x="235" y="78"/>
                  </a:lnTo>
                  <a:lnTo>
                    <a:pt x="222" y="107"/>
                  </a:lnTo>
                  <a:lnTo>
                    <a:pt x="215" y="126"/>
                  </a:lnTo>
                  <a:lnTo>
                    <a:pt x="207" y="149"/>
                  </a:lnTo>
                  <a:lnTo>
                    <a:pt x="200" y="175"/>
                  </a:lnTo>
                  <a:lnTo>
                    <a:pt x="194" y="202"/>
                  </a:lnTo>
                  <a:lnTo>
                    <a:pt x="186" y="229"/>
                  </a:lnTo>
                  <a:lnTo>
                    <a:pt x="177" y="255"/>
                  </a:lnTo>
                  <a:lnTo>
                    <a:pt x="167" y="278"/>
                  </a:lnTo>
                  <a:lnTo>
                    <a:pt x="154" y="298"/>
                  </a:lnTo>
                  <a:lnTo>
                    <a:pt x="138" y="314"/>
                  </a:lnTo>
                  <a:lnTo>
                    <a:pt x="120" y="324"/>
                  </a:lnTo>
                  <a:lnTo>
                    <a:pt x="98" y="333"/>
                  </a:lnTo>
                  <a:lnTo>
                    <a:pt x="75" y="337"/>
                  </a:lnTo>
                  <a:lnTo>
                    <a:pt x="53" y="340"/>
                  </a:lnTo>
                  <a:lnTo>
                    <a:pt x="32" y="340"/>
                  </a:lnTo>
                  <a:lnTo>
                    <a:pt x="15" y="337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3" name="Freeform 77"/>
            <p:cNvSpPr>
              <a:spLocks/>
            </p:cNvSpPr>
            <p:nvPr/>
          </p:nvSpPr>
          <p:spPr bwMode="auto">
            <a:xfrm>
              <a:off x="5677" y="9930"/>
              <a:ext cx="72" cy="219"/>
            </a:xfrm>
            <a:custGeom>
              <a:avLst/>
              <a:gdLst>
                <a:gd name="T0" fmla="*/ 0 w 151"/>
                <a:gd name="T1" fmla="*/ 0 h 376"/>
                <a:gd name="T2" fmla="*/ 0 w 151"/>
                <a:gd name="T3" fmla="*/ 1 h 376"/>
                <a:gd name="T4" fmla="*/ 0 w 151"/>
                <a:gd name="T5" fmla="*/ 1 h 376"/>
                <a:gd name="T6" fmla="*/ 0 w 151"/>
                <a:gd name="T7" fmla="*/ 1 h 376"/>
                <a:gd name="T8" fmla="*/ 0 w 151"/>
                <a:gd name="T9" fmla="*/ 1 h 376"/>
                <a:gd name="T10" fmla="*/ 0 w 151"/>
                <a:gd name="T11" fmla="*/ 1 h 376"/>
                <a:gd name="T12" fmla="*/ 0 w 151"/>
                <a:gd name="T13" fmla="*/ 1 h 376"/>
                <a:gd name="T14" fmla="*/ 0 w 151"/>
                <a:gd name="T15" fmla="*/ 1 h 376"/>
                <a:gd name="T16" fmla="*/ 0 w 151"/>
                <a:gd name="T17" fmla="*/ 1 h 376"/>
                <a:gd name="T18" fmla="*/ 0 w 151"/>
                <a:gd name="T19" fmla="*/ 1 h 376"/>
                <a:gd name="T20" fmla="*/ 0 w 151"/>
                <a:gd name="T21" fmla="*/ 1 h 376"/>
                <a:gd name="T22" fmla="*/ 0 w 151"/>
                <a:gd name="T23" fmla="*/ 1 h 376"/>
                <a:gd name="T24" fmla="*/ 0 w 151"/>
                <a:gd name="T25" fmla="*/ 1 h 376"/>
                <a:gd name="T26" fmla="*/ 0 w 151"/>
                <a:gd name="T27" fmla="*/ 1 h 376"/>
                <a:gd name="T28" fmla="*/ 0 w 151"/>
                <a:gd name="T29" fmla="*/ 1 h 376"/>
                <a:gd name="T30" fmla="*/ 0 w 151"/>
                <a:gd name="T31" fmla="*/ 1 h 376"/>
                <a:gd name="T32" fmla="*/ 0 w 151"/>
                <a:gd name="T33" fmla="*/ 1 h 376"/>
                <a:gd name="T34" fmla="*/ 0 w 151"/>
                <a:gd name="T35" fmla="*/ 1 h 376"/>
                <a:gd name="T36" fmla="*/ 0 w 151"/>
                <a:gd name="T37" fmla="*/ 1 h 376"/>
                <a:gd name="T38" fmla="*/ 0 w 151"/>
                <a:gd name="T39" fmla="*/ 1 h 376"/>
                <a:gd name="T40" fmla="*/ 0 w 151"/>
                <a:gd name="T41" fmla="*/ 1 h 376"/>
                <a:gd name="T42" fmla="*/ 0 w 151"/>
                <a:gd name="T43" fmla="*/ 1 h 376"/>
                <a:gd name="T44" fmla="*/ 0 w 151"/>
                <a:gd name="T45" fmla="*/ 1 h 376"/>
                <a:gd name="T46" fmla="*/ 0 w 151"/>
                <a:gd name="T47" fmla="*/ 1 h 376"/>
                <a:gd name="T48" fmla="*/ 0 w 151"/>
                <a:gd name="T49" fmla="*/ 1 h 376"/>
                <a:gd name="T50" fmla="*/ 0 w 151"/>
                <a:gd name="T51" fmla="*/ 1 h 376"/>
                <a:gd name="T52" fmla="*/ 0 w 151"/>
                <a:gd name="T53" fmla="*/ 1 h 376"/>
                <a:gd name="T54" fmla="*/ 0 w 151"/>
                <a:gd name="T55" fmla="*/ 1 h 376"/>
                <a:gd name="T56" fmla="*/ 0 w 151"/>
                <a:gd name="T57" fmla="*/ 1 h 376"/>
                <a:gd name="T58" fmla="*/ 0 w 151"/>
                <a:gd name="T59" fmla="*/ 1 h 376"/>
                <a:gd name="T60" fmla="*/ 0 w 151"/>
                <a:gd name="T61" fmla="*/ 1 h 376"/>
                <a:gd name="T62" fmla="*/ 0 w 151"/>
                <a:gd name="T63" fmla="*/ 1 h 376"/>
                <a:gd name="T64" fmla="*/ 0 w 151"/>
                <a:gd name="T65" fmla="*/ 1 h 376"/>
                <a:gd name="T66" fmla="*/ 0 w 151"/>
                <a:gd name="T67" fmla="*/ 1 h 376"/>
                <a:gd name="T68" fmla="*/ 0 w 151"/>
                <a:gd name="T69" fmla="*/ 1 h 376"/>
                <a:gd name="T70" fmla="*/ 0 w 151"/>
                <a:gd name="T71" fmla="*/ 1 h 376"/>
                <a:gd name="T72" fmla="*/ 0 w 151"/>
                <a:gd name="T73" fmla="*/ 1 h 376"/>
                <a:gd name="T74" fmla="*/ 0 w 151"/>
                <a:gd name="T75" fmla="*/ 1 h 376"/>
                <a:gd name="T76" fmla="*/ 0 w 151"/>
                <a:gd name="T77" fmla="*/ 1 h 376"/>
                <a:gd name="T78" fmla="*/ 0 w 151"/>
                <a:gd name="T79" fmla="*/ 1 h 376"/>
                <a:gd name="T80" fmla="*/ 0 w 151"/>
                <a:gd name="T81" fmla="*/ 0 h 37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1" h="376">
                  <a:moveTo>
                    <a:pt x="30" y="0"/>
                  </a:moveTo>
                  <a:lnTo>
                    <a:pt x="22" y="17"/>
                  </a:lnTo>
                  <a:lnTo>
                    <a:pt x="13" y="42"/>
                  </a:lnTo>
                  <a:lnTo>
                    <a:pt x="6" y="71"/>
                  </a:lnTo>
                  <a:lnTo>
                    <a:pt x="2" y="104"/>
                  </a:lnTo>
                  <a:lnTo>
                    <a:pt x="0" y="137"/>
                  </a:lnTo>
                  <a:lnTo>
                    <a:pt x="2" y="170"/>
                  </a:lnTo>
                  <a:lnTo>
                    <a:pt x="7" y="199"/>
                  </a:lnTo>
                  <a:lnTo>
                    <a:pt x="18" y="223"/>
                  </a:lnTo>
                  <a:lnTo>
                    <a:pt x="29" y="245"/>
                  </a:lnTo>
                  <a:lnTo>
                    <a:pt x="39" y="266"/>
                  </a:lnTo>
                  <a:lnTo>
                    <a:pt x="48" y="287"/>
                  </a:lnTo>
                  <a:lnTo>
                    <a:pt x="54" y="308"/>
                  </a:lnTo>
                  <a:lnTo>
                    <a:pt x="55" y="327"/>
                  </a:lnTo>
                  <a:lnTo>
                    <a:pt x="55" y="346"/>
                  </a:lnTo>
                  <a:lnTo>
                    <a:pt x="49" y="361"/>
                  </a:lnTo>
                  <a:lnTo>
                    <a:pt x="41" y="376"/>
                  </a:lnTo>
                  <a:lnTo>
                    <a:pt x="59" y="366"/>
                  </a:lnTo>
                  <a:lnTo>
                    <a:pt x="79" y="353"/>
                  </a:lnTo>
                  <a:lnTo>
                    <a:pt x="100" y="340"/>
                  </a:lnTo>
                  <a:lnTo>
                    <a:pt x="117" y="324"/>
                  </a:lnTo>
                  <a:lnTo>
                    <a:pt x="133" y="308"/>
                  </a:lnTo>
                  <a:lnTo>
                    <a:pt x="144" y="291"/>
                  </a:lnTo>
                  <a:lnTo>
                    <a:pt x="151" y="274"/>
                  </a:lnTo>
                  <a:lnTo>
                    <a:pt x="151" y="256"/>
                  </a:lnTo>
                  <a:lnTo>
                    <a:pt x="147" y="239"/>
                  </a:lnTo>
                  <a:lnTo>
                    <a:pt x="140" y="223"/>
                  </a:lnTo>
                  <a:lnTo>
                    <a:pt x="131" y="207"/>
                  </a:lnTo>
                  <a:lnTo>
                    <a:pt x="121" y="191"/>
                  </a:lnTo>
                  <a:lnTo>
                    <a:pt x="111" y="174"/>
                  </a:lnTo>
                  <a:lnTo>
                    <a:pt x="102" y="158"/>
                  </a:lnTo>
                  <a:lnTo>
                    <a:pt x="95" y="141"/>
                  </a:lnTo>
                  <a:lnTo>
                    <a:pt x="91" y="122"/>
                  </a:lnTo>
                  <a:lnTo>
                    <a:pt x="88" y="104"/>
                  </a:lnTo>
                  <a:lnTo>
                    <a:pt x="82" y="83"/>
                  </a:lnTo>
                  <a:lnTo>
                    <a:pt x="77" y="65"/>
                  </a:lnTo>
                  <a:lnTo>
                    <a:pt x="69" y="46"/>
                  </a:lnTo>
                  <a:lnTo>
                    <a:pt x="62" y="30"/>
                  </a:lnTo>
                  <a:lnTo>
                    <a:pt x="52" y="16"/>
                  </a:lnTo>
                  <a:lnTo>
                    <a:pt x="42" y="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4" name="Freeform 78"/>
            <p:cNvSpPr>
              <a:spLocks/>
            </p:cNvSpPr>
            <p:nvPr/>
          </p:nvSpPr>
          <p:spPr bwMode="auto">
            <a:xfrm>
              <a:off x="5575" y="9969"/>
              <a:ext cx="121" cy="188"/>
            </a:xfrm>
            <a:custGeom>
              <a:avLst/>
              <a:gdLst>
                <a:gd name="T0" fmla="*/ 0 w 252"/>
                <a:gd name="T1" fmla="*/ 1 h 324"/>
                <a:gd name="T2" fmla="*/ 0 w 252"/>
                <a:gd name="T3" fmla="*/ 1 h 324"/>
                <a:gd name="T4" fmla="*/ 0 w 252"/>
                <a:gd name="T5" fmla="*/ 1 h 324"/>
                <a:gd name="T6" fmla="*/ 0 w 252"/>
                <a:gd name="T7" fmla="*/ 1 h 324"/>
                <a:gd name="T8" fmla="*/ 0 w 252"/>
                <a:gd name="T9" fmla="*/ 1 h 324"/>
                <a:gd name="T10" fmla="*/ 0 w 252"/>
                <a:gd name="T11" fmla="*/ 1 h 324"/>
                <a:gd name="T12" fmla="*/ 0 w 252"/>
                <a:gd name="T13" fmla="*/ 1 h 324"/>
                <a:gd name="T14" fmla="*/ 0 w 252"/>
                <a:gd name="T15" fmla="*/ 1 h 324"/>
                <a:gd name="T16" fmla="*/ 0 w 252"/>
                <a:gd name="T17" fmla="*/ 1 h 324"/>
                <a:gd name="T18" fmla="*/ 0 w 252"/>
                <a:gd name="T19" fmla="*/ 1 h 324"/>
                <a:gd name="T20" fmla="*/ 0 w 252"/>
                <a:gd name="T21" fmla="*/ 1 h 324"/>
                <a:gd name="T22" fmla="*/ 0 w 252"/>
                <a:gd name="T23" fmla="*/ 1 h 324"/>
                <a:gd name="T24" fmla="*/ 0 w 252"/>
                <a:gd name="T25" fmla="*/ 1 h 324"/>
                <a:gd name="T26" fmla="*/ 0 w 252"/>
                <a:gd name="T27" fmla="*/ 1 h 324"/>
                <a:gd name="T28" fmla="*/ 0 w 252"/>
                <a:gd name="T29" fmla="*/ 1 h 324"/>
                <a:gd name="T30" fmla="*/ 0 w 252"/>
                <a:gd name="T31" fmla="*/ 1 h 324"/>
                <a:gd name="T32" fmla="*/ 0 w 252"/>
                <a:gd name="T33" fmla="*/ 1 h 324"/>
                <a:gd name="T34" fmla="*/ 0 w 252"/>
                <a:gd name="T35" fmla="*/ 1 h 324"/>
                <a:gd name="T36" fmla="*/ 0 w 252"/>
                <a:gd name="T37" fmla="*/ 1 h 324"/>
                <a:gd name="T38" fmla="*/ 0 w 252"/>
                <a:gd name="T39" fmla="*/ 1 h 324"/>
                <a:gd name="T40" fmla="*/ 0 w 252"/>
                <a:gd name="T41" fmla="*/ 0 h 324"/>
                <a:gd name="T42" fmla="*/ 0 w 252"/>
                <a:gd name="T43" fmla="*/ 1 h 324"/>
                <a:gd name="T44" fmla="*/ 0 w 252"/>
                <a:gd name="T45" fmla="*/ 1 h 324"/>
                <a:gd name="T46" fmla="*/ 0 w 252"/>
                <a:gd name="T47" fmla="*/ 1 h 324"/>
                <a:gd name="T48" fmla="*/ 0 w 252"/>
                <a:gd name="T49" fmla="*/ 1 h 324"/>
                <a:gd name="T50" fmla="*/ 0 w 252"/>
                <a:gd name="T51" fmla="*/ 1 h 324"/>
                <a:gd name="T52" fmla="*/ 0 w 252"/>
                <a:gd name="T53" fmla="*/ 1 h 324"/>
                <a:gd name="T54" fmla="*/ 0 w 252"/>
                <a:gd name="T55" fmla="*/ 1 h 324"/>
                <a:gd name="T56" fmla="*/ 0 w 252"/>
                <a:gd name="T57" fmla="*/ 1 h 324"/>
                <a:gd name="T58" fmla="*/ 0 w 252"/>
                <a:gd name="T59" fmla="*/ 1 h 324"/>
                <a:gd name="T60" fmla="*/ 0 w 252"/>
                <a:gd name="T61" fmla="*/ 1 h 324"/>
                <a:gd name="T62" fmla="*/ 0 w 252"/>
                <a:gd name="T63" fmla="*/ 1 h 324"/>
                <a:gd name="T64" fmla="*/ 0 w 252"/>
                <a:gd name="T65" fmla="*/ 1 h 324"/>
                <a:gd name="T66" fmla="*/ 0 w 252"/>
                <a:gd name="T67" fmla="*/ 1 h 324"/>
                <a:gd name="T68" fmla="*/ 0 w 252"/>
                <a:gd name="T69" fmla="*/ 1 h 324"/>
                <a:gd name="T70" fmla="*/ 0 w 252"/>
                <a:gd name="T71" fmla="*/ 1 h 324"/>
                <a:gd name="T72" fmla="*/ 0 w 252"/>
                <a:gd name="T73" fmla="*/ 1 h 3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52" h="324">
                  <a:moveTo>
                    <a:pt x="252" y="310"/>
                  </a:moveTo>
                  <a:lnTo>
                    <a:pt x="239" y="308"/>
                  </a:lnTo>
                  <a:lnTo>
                    <a:pt x="225" y="304"/>
                  </a:lnTo>
                  <a:lnTo>
                    <a:pt x="212" y="298"/>
                  </a:lnTo>
                  <a:lnTo>
                    <a:pt x="200" y="291"/>
                  </a:lnTo>
                  <a:lnTo>
                    <a:pt x="189" y="281"/>
                  </a:lnTo>
                  <a:lnTo>
                    <a:pt x="180" y="271"/>
                  </a:lnTo>
                  <a:lnTo>
                    <a:pt x="173" y="259"/>
                  </a:lnTo>
                  <a:lnTo>
                    <a:pt x="170" y="248"/>
                  </a:lnTo>
                  <a:lnTo>
                    <a:pt x="167" y="219"/>
                  </a:lnTo>
                  <a:lnTo>
                    <a:pt x="164" y="187"/>
                  </a:lnTo>
                  <a:lnTo>
                    <a:pt x="159" y="159"/>
                  </a:lnTo>
                  <a:lnTo>
                    <a:pt x="146" y="138"/>
                  </a:lnTo>
                  <a:lnTo>
                    <a:pt x="134" y="130"/>
                  </a:lnTo>
                  <a:lnTo>
                    <a:pt x="118" y="115"/>
                  </a:lnTo>
                  <a:lnTo>
                    <a:pt x="98" y="100"/>
                  </a:lnTo>
                  <a:lnTo>
                    <a:pt x="78" y="81"/>
                  </a:lnTo>
                  <a:lnTo>
                    <a:pt x="58" y="61"/>
                  </a:lnTo>
                  <a:lnTo>
                    <a:pt x="40" y="41"/>
                  </a:lnTo>
                  <a:lnTo>
                    <a:pt x="26" y="20"/>
                  </a:lnTo>
                  <a:lnTo>
                    <a:pt x="19" y="0"/>
                  </a:lnTo>
                  <a:lnTo>
                    <a:pt x="4" y="16"/>
                  </a:lnTo>
                  <a:lnTo>
                    <a:pt x="0" y="43"/>
                  </a:lnTo>
                  <a:lnTo>
                    <a:pt x="2" y="81"/>
                  </a:lnTo>
                  <a:lnTo>
                    <a:pt x="10" y="123"/>
                  </a:lnTo>
                  <a:lnTo>
                    <a:pt x="15" y="151"/>
                  </a:lnTo>
                  <a:lnTo>
                    <a:pt x="17" y="185"/>
                  </a:lnTo>
                  <a:lnTo>
                    <a:pt x="23" y="216"/>
                  </a:lnTo>
                  <a:lnTo>
                    <a:pt x="35" y="244"/>
                  </a:lnTo>
                  <a:lnTo>
                    <a:pt x="46" y="258"/>
                  </a:lnTo>
                  <a:lnTo>
                    <a:pt x="64" y="274"/>
                  </a:lnTo>
                  <a:lnTo>
                    <a:pt x="87" y="291"/>
                  </a:lnTo>
                  <a:lnTo>
                    <a:pt x="114" y="307"/>
                  </a:lnTo>
                  <a:lnTo>
                    <a:pt x="144" y="318"/>
                  </a:lnTo>
                  <a:lnTo>
                    <a:pt x="179" y="324"/>
                  </a:lnTo>
                  <a:lnTo>
                    <a:pt x="215" y="323"/>
                  </a:lnTo>
                  <a:lnTo>
                    <a:pt x="252" y="310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5" name="Freeform 79"/>
            <p:cNvSpPr>
              <a:spLocks/>
            </p:cNvSpPr>
            <p:nvPr/>
          </p:nvSpPr>
          <p:spPr bwMode="auto">
            <a:xfrm>
              <a:off x="5747" y="9762"/>
              <a:ext cx="106" cy="199"/>
            </a:xfrm>
            <a:custGeom>
              <a:avLst/>
              <a:gdLst>
                <a:gd name="T0" fmla="*/ 0 w 220"/>
                <a:gd name="T1" fmla="*/ 1 h 342"/>
                <a:gd name="T2" fmla="*/ 0 w 220"/>
                <a:gd name="T3" fmla="*/ 1 h 342"/>
                <a:gd name="T4" fmla="*/ 0 w 220"/>
                <a:gd name="T5" fmla="*/ 1 h 342"/>
                <a:gd name="T6" fmla="*/ 0 w 220"/>
                <a:gd name="T7" fmla="*/ 1 h 342"/>
                <a:gd name="T8" fmla="*/ 0 w 220"/>
                <a:gd name="T9" fmla="*/ 1 h 342"/>
                <a:gd name="T10" fmla="*/ 0 w 220"/>
                <a:gd name="T11" fmla="*/ 1 h 342"/>
                <a:gd name="T12" fmla="*/ 0 w 220"/>
                <a:gd name="T13" fmla="*/ 1 h 342"/>
                <a:gd name="T14" fmla="*/ 0 w 220"/>
                <a:gd name="T15" fmla="*/ 1 h 342"/>
                <a:gd name="T16" fmla="*/ 0 w 220"/>
                <a:gd name="T17" fmla="*/ 1 h 342"/>
                <a:gd name="T18" fmla="*/ 0 w 220"/>
                <a:gd name="T19" fmla="*/ 1 h 342"/>
                <a:gd name="T20" fmla="*/ 0 w 220"/>
                <a:gd name="T21" fmla="*/ 1 h 342"/>
                <a:gd name="T22" fmla="*/ 0 w 220"/>
                <a:gd name="T23" fmla="*/ 1 h 342"/>
                <a:gd name="T24" fmla="*/ 0 w 220"/>
                <a:gd name="T25" fmla="*/ 1 h 342"/>
                <a:gd name="T26" fmla="*/ 0 w 220"/>
                <a:gd name="T27" fmla="*/ 1 h 342"/>
                <a:gd name="T28" fmla="*/ 0 w 220"/>
                <a:gd name="T29" fmla="*/ 1 h 342"/>
                <a:gd name="T30" fmla="*/ 0 w 220"/>
                <a:gd name="T31" fmla="*/ 1 h 342"/>
                <a:gd name="T32" fmla="*/ 0 w 220"/>
                <a:gd name="T33" fmla="*/ 1 h 342"/>
                <a:gd name="T34" fmla="*/ 0 w 220"/>
                <a:gd name="T35" fmla="*/ 1 h 342"/>
                <a:gd name="T36" fmla="*/ 0 w 220"/>
                <a:gd name="T37" fmla="*/ 1 h 342"/>
                <a:gd name="T38" fmla="*/ 0 w 220"/>
                <a:gd name="T39" fmla="*/ 1 h 342"/>
                <a:gd name="T40" fmla="*/ 0 w 220"/>
                <a:gd name="T41" fmla="*/ 1 h 342"/>
                <a:gd name="T42" fmla="*/ 0 w 220"/>
                <a:gd name="T43" fmla="*/ 1 h 342"/>
                <a:gd name="T44" fmla="*/ 0 w 220"/>
                <a:gd name="T45" fmla="*/ 1 h 342"/>
                <a:gd name="T46" fmla="*/ 0 w 220"/>
                <a:gd name="T47" fmla="*/ 1 h 342"/>
                <a:gd name="T48" fmla="*/ 0 w 220"/>
                <a:gd name="T49" fmla="*/ 1 h 342"/>
                <a:gd name="T50" fmla="*/ 0 w 220"/>
                <a:gd name="T51" fmla="*/ 1 h 342"/>
                <a:gd name="T52" fmla="*/ 0 w 220"/>
                <a:gd name="T53" fmla="*/ 0 h 342"/>
                <a:gd name="T54" fmla="*/ 0 w 220"/>
                <a:gd name="T55" fmla="*/ 1 h 342"/>
                <a:gd name="T56" fmla="*/ 0 w 220"/>
                <a:gd name="T57" fmla="*/ 1 h 342"/>
                <a:gd name="T58" fmla="*/ 0 w 220"/>
                <a:gd name="T59" fmla="*/ 1 h 342"/>
                <a:gd name="T60" fmla="*/ 0 w 220"/>
                <a:gd name="T61" fmla="*/ 1 h 342"/>
                <a:gd name="T62" fmla="*/ 0 w 220"/>
                <a:gd name="T63" fmla="*/ 1 h 342"/>
                <a:gd name="T64" fmla="*/ 0 w 220"/>
                <a:gd name="T65" fmla="*/ 1 h 342"/>
                <a:gd name="T66" fmla="*/ 0 w 220"/>
                <a:gd name="T67" fmla="*/ 1 h 342"/>
                <a:gd name="T68" fmla="*/ 0 w 220"/>
                <a:gd name="T69" fmla="*/ 1 h 342"/>
                <a:gd name="T70" fmla="*/ 0 w 220"/>
                <a:gd name="T71" fmla="*/ 1 h 342"/>
                <a:gd name="T72" fmla="*/ 0 w 220"/>
                <a:gd name="T73" fmla="*/ 1 h 342"/>
                <a:gd name="T74" fmla="*/ 0 w 220"/>
                <a:gd name="T75" fmla="*/ 1 h 3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20" h="342">
                  <a:moveTo>
                    <a:pt x="60" y="339"/>
                  </a:moveTo>
                  <a:lnTo>
                    <a:pt x="66" y="324"/>
                  </a:lnTo>
                  <a:lnTo>
                    <a:pt x="72" y="303"/>
                  </a:lnTo>
                  <a:lnTo>
                    <a:pt x="79" y="282"/>
                  </a:lnTo>
                  <a:lnTo>
                    <a:pt x="86" y="260"/>
                  </a:lnTo>
                  <a:lnTo>
                    <a:pt x="93" y="239"/>
                  </a:lnTo>
                  <a:lnTo>
                    <a:pt x="102" y="220"/>
                  </a:lnTo>
                  <a:lnTo>
                    <a:pt x="111" y="205"/>
                  </a:lnTo>
                  <a:lnTo>
                    <a:pt x="121" y="195"/>
                  </a:lnTo>
                  <a:lnTo>
                    <a:pt x="134" y="185"/>
                  </a:lnTo>
                  <a:lnTo>
                    <a:pt x="147" y="172"/>
                  </a:lnTo>
                  <a:lnTo>
                    <a:pt x="159" y="159"/>
                  </a:lnTo>
                  <a:lnTo>
                    <a:pt x="174" y="145"/>
                  </a:lnTo>
                  <a:lnTo>
                    <a:pt x="187" y="131"/>
                  </a:lnTo>
                  <a:lnTo>
                    <a:pt x="200" y="118"/>
                  </a:lnTo>
                  <a:lnTo>
                    <a:pt x="210" y="106"/>
                  </a:lnTo>
                  <a:lnTo>
                    <a:pt x="220" y="99"/>
                  </a:lnTo>
                  <a:lnTo>
                    <a:pt x="216" y="77"/>
                  </a:lnTo>
                  <a:lnTo>
                    <a:pt x="208" y="63"/>
                  </a:lnTo>
                  <a:lnTo>
                    <a:pt x="201" y="56"/>
                  </a:lnTo>
                  <a:lnTo>
                    <a:pt x="193" y="54"/>
                  </a:lnTo>
                  <a:lnTo>
                    <a:pt x="183" y="59"/>
                  </a:lnTo>
                  <a:lnTo>
                    <a:pt x="172" y="66"/>
                  </a:lnTo>
                  <a:lnTo>
                    <a:pt x="164" y="77"/>
                  </a:lnTo>
                  <a:lnTo>
                    <a:pt x="155" y="90"/>
                  </a:lnTo>
                  <a:lnTo>
                    <a:pt x="170" y="69"/>
                  </a:lnTo>
                  <a:lnTo>
                    <a:pt x="175" y="56"/>
                  </a:lnTo>
                  <a:lnTo>
                    <a:pt x="175" y="48"/>
                  </a:lnTo>
                  <a:lnTo>
                    <a:pt x="170" y="47"/>
                  </a:lnTo>
                  <a:lnTo>
                    <a:pt x="161" y="51"/>
                  </a:lnTo>
                  <a:lnTo>
                    <a:pt x="149" y="60"/>
                  </a:lnTo>
                  <a:lnTo>
                    <a:pt x="138" y="70"/>
                  </a:lnTo>
                  <a:lnTo>
                    <a:pt x="126" y="83"/>
                  </a:lnTo>
                  <a:lnTo>
                    <a:pt x="135" y="69"/>
                  </a:lnTo>
                  <a:lnTo>
                    <a:pt x="139" y="54"/>
                  </a:lnTo>
                  <a:lnTo>
                    <a:pt x="141" y="44"/>
                  </a:lnTo>
                  <a:lnTo>
                    <a:pt x="139" y="36"/>
                  </a:lnTo>
                  <a:lnTo>
                    <a:pt x="134" y="31"/>
                  </a:lnTo>
                  <a:lnTo>
                    <a:pt x="128" y="30"/>
                  </a:lnTo>
                  <a:lnTo>
                    <a:pt x="121" y="34"/>
                  </a:lnTo>
                  <a:lnTo>
                    <a:pt x="112" y="44"/>
                  </a:lnTo>
                  <a:lnTo>
                    <a:pt x="121" y="25"/>
                  </a:lnTo>
                  <a:lnTo>
                    <a:pt x="118" y="15"/>
                  </a:lnTo>
                  <a:lnTo>
                    <a:pt x="106" y="11"/>
                  </a:lnTo>
                  <a:lnTo>
                    <a:pt x="96" y="8"/>
                  </a:lnTo>
                  <a:lnTo>
                    <a:pt x="89" y="10"/>
                  </a:lnTo>
                  <a:lnTo>
                    <a:pt x="85" y="17"/>
                  </a:lnTo>
                  <a:lnTo>
                    <a:pt x="82" y="27"/>
                  </a:lnTo>
                  <a:lnTo>
                    <a:pt x="77" y="37"/>
                  </a:lnTo>
                  <a:lnTo>
                    <a:pt x="80" y="23"/>
                  </a:lnTo>
                  <a:lnTo>
                    <a:pt x="80" y="12"/>
                  </a:lnTo>
                  <a:lnTo>
                    <a:pt x="76" y="5"/>
                  </a:lnTo>
                  <a:lnTo>
                    <a:pt x="70" y="1"/>
                  </a:lnTo>
                  <a:lnTo>
                    <a:pt x="59" y="0"/>
                  </a:lnTo>
                  <a:lnTo>
                    <a:pt x="50" y="1"/>
                  </a:lnTo>
                  <a:lnTo>
                    <a:pt x="44" y="4"/>
                  </a:lnTo>
                  <a:lnTo>
                    <a:pt x="40" y="8"/>
                  </a:lnTo>
                  <a:lnTo>
                    <a:pt x="37" y="14"/>
                  </a:lnTo>
                  <a:lnTo>
                    <a:pt x="33" y="21"/>
                  </a:lnTo>
                  <a:lnTo>
                    <a:pt x="28" y="28"/>
                  </a:lnTo>
                  <a:lnTo>
                    <a:pt x="23" y="36"/>
                  </a:lnTo>
                  <a:lnTo>
                    <a:pt x="15" y="43"/>
                  </a:lnTo>
                  <a:lnTo>
                    <a:pt x="11" y="50"/>
                  </a:lnTo>
                  <a:lnTo>
                    <a:pt x="5" y="57"/>
                  </a:lnTo>
                  <a:lnTo>
                    <a:pt x="0" y="69"/>
                  </a:lnTo>
                  <a:lnTo>
                    <a:pt x="18" y="92"/>
                  </a:lnTo>
                  <a:lnTo>
                    <a:pt x="30" y="122"/>
                  </a:lnTo>
                  <a:lnTo>
                    <a:pt x="37" y="159"/>
                  </a:lnTo>
                  <a:lnTo>
                    <a:pt x="41" y="198"/>
                  </a:lnTo>
                  <a:lnTo>
                    <a:pt x="41" y="239"/>
                  </a:lnTo>
                  <a:lnTo>
                    <a:pt x="40" y="277"/>
                  </a:lnTo>
                  <a:lnTo>
                    <a:pt x="37" y="311"/>
                  </a:lnTo>
                  <a:lnTo>
                    <a:pt x="34" y="338"/>
                  </a:lnTo>
                  <a:lnTo>
                    <a:pt x="43" y="341"/>
                  </a:lnTo>
                  <a:lnTo>
                    <a:pt x="50" y="342"/>
                  </a:lnTo>
                  <a:lnTo>
                    <a:pt x="56" y="341"/>
                  </a:lnTo>
                  <a:lnTo>
                    <a:pt x="60" y="33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6" name="Freeform 80"/>
            <p:cNvSpPr>
              <a:spLocks/>
            </p:cNvSpPr>
            <p:nvPr/>
          </p:nvSpPr>
          <p:spPr bwMode="auto">
            <a:xfrm>
              <a:off x="5608" y="9940"/>
              <a:ext cx="95" cy="209"/>
            </a:xfrm>
            <a:custGeom>
              <a:avLst/>
              <a:gdLst>
                <a:gd name="T0" fmla="*/ 0 w 199"/>
                <a:gd name="T1" fmla="*/ 1 h 360"/>
                <a:gd name="T2" fmla="*/ 0 w 199"/>
                <a:gd name="T3" fmla="*/ 1 h 360"/>
                <a:gd name="T4" fmla="*/ 0 w 199"/>
                <a:gd name="T5" fmla="*/ 1 h 360"/>
                <a:gd name="T6" fmla="*/ 0 w 199"/>
                <a:gd name="T7" fmla="*/ 1 h 360"/>
                <a:gd name="T8" fmla="*/ 0 w 199"/>
                <a:gd name="T9" fmla="*/ 1 h 360"/>
                <a:gd name="T10" fmla="*/ 0 w 199"/>
                <a:gd name="T11" fmla="*/ 1 h 360"/>
                <a:gd name="T12" fmla="*/ 0 w 199"/>
                <a:gd name="T13" fmla="*/ 1 h 360"/>
                <a:gd name="T14" fmla="*/ 0 w 199"/>
                <a:gd name="T15" fmla="*/ 1 h 360"/>
                <a:gd name="T16" fmla="*/ 0 w 199"/>
                <a:gd name="T17" fmla="*/ 1 h 360"/>
                <a:gd name="T18" fmla="*/ 0 w 199"/>
                <a:gd name="T19" fmla="*/ 1 h 360"/>
                <a:gd name="T20" fmla="*/ 0 w 199"/>
                <a:gd name="T21" fmla="*/ 1 h 360"/>
                <a:gd name="T22" fmla="*/ 0 w 199"/>
                <a:gd name="T23" fmla="*/ 1 h 360"/>
                <a:gd name="T24" fmla="*/ 0 w 199"/>
                <a:gd name="T25" fmla="*/ 1 h 360"/>
                <a:gd name="T26" fmla="*/ 0 w 199"/>
                <a:gd name="T27" fmla="*/ 1 h 360"/>
                <a:gd name="T28" fmla="*/ 0 w 199"/>
                <a:gd name="T29" fmla="*/ 1 h 360"/>
                <a:gd name="T30" fmla="*/ 0 w 199"/>
                <a:gd name="T31" fmla="*/ 1 h 360"/>
                <a:gd name="T32" fmla="*/ 0 w 199"/>
                <a:gd name="T33" fmla="*/ 1 h 360"/>
                <a:gd name="T34" fmla="*/ 0 w 199"/>
                <a:gd name="T35" fmla="*/ 1 h 360"/>
                <a:gd name="T36" fmla="*/ 0 w 199"/>
                <a:gd name="T37" fmla="*/ 1 h 360"/>
                <a:gd name="T38" fmla="*/ 0 w 199"/>
                <a:gd name="T39" fmla="*/ 1 h 360"/>
                <a:gd name="T40" fmla="*/ 0 w 199"/>
                <a:gd name="T41" fmla="*/ 0 h 360"/>
                <a:gd name="T42" fmla="*/ 0 w 199"/>
                <a:gd name="T43" fmla="*/ 1 h 360"/>
                <a:gd name="T44" fmla="*/ 0 w 199"/>
                <a:gd name="T45" fmla="*/ 1 h 360"/>
                <a:gd name="T46" fmla="*/ 0 w 199"/>
                <a:gd name="T47" fmla="*/ 1 h 360"/>
                <a:gd name="T48" fmla="*/ 0 w 199"/>
                <a:gd name="T49" fmla="*/ 1 h 360"/>
                <a:gd name="T50" fmla="*/ 0 w 199"/>
                <a:gd name="T51" fmla="*/ 1 h 360"/>
                <a:gd name="T52" fmla="*/ 0 w 199"/>
                <a:gd name="T53" fmla="*/ 1 h 360"/>
                <a:gd name="T54" fmla="*/ 0 w 199"/>
                <a:gd name="T55" fmla="*/ 1 h 360"/>
                <a:gd name="T56" fmla="*/ 0 w 199"/>
                <a:gd name="T57" fmla="*/ 1 h 360"/>
                <a:gd name="T58" fmla="*/ 0 w 199"/>
                <a:gd name="T59" fmla="*/ 1 h 360"/>
                <a:gd name="T60" fmla="*/ 0 w 199"/>
                <a:gd name="T61" fmla="*/ 1 h 360"/>
                <a:gd name="T62" fmla="*/ 0 w 199"/>
                <a:gd name="T63" fmla="*/ 1 h 360"/>
                <a:gd name="T64" fmla="*/ 0 w 199"/>
                <a:gd name="T65" fmla="*/ 1 h 360"/>
                <a:gd name="T66" fmla="*/ 0 w 199"/>
                <a:gd name="T67" fmla="*/ 1 h 360"/>
                <a:gd name="T68" fmla="*/ 0 w 199"/>
                <a:gd name="T69" fmla="*/ 1 h 360"/>
                <a:gd name="T70" fmla="*/ 0 w 199"/>
                <a:gd name="T71" fmla="*/ 1 h 360"/>
                <a:gd name="T72" fmla="*/ 0 w 199"/>
                <a:gd name="T73" fmla="*/ 1 h 360"/>
                <a:gd name="T74" fmla="*/ 0 w 199"/>
                <a:gd name="T75" fmla="*/ 1 h 360"/>
                <a:gd name="T76" fmla="*/ 0 w 199"/>
                <a:gd name="T77" fmla="*/ 1 h 360"/>
                <a:gd name="T78" fmla="*/ 0 w 199"/>
                <a:gd name="T79" fmla="*/ 1 h 360"/>
                <a:gd name="T80" fmla="*/ 0 w 199"/>
                <a:gd name="T81" fmla="*/ 1 h 360"/>
                <a:gd name="T82" fmla="*/ 0 w 199"/>
                <a:gd name="T83" fmla="*/ 1 h 360"/>
                <a:gd name="T84" fmla="*/ 0 w 199"/>
                <a:gd name="T85" fmla="*/ 1 h 360"/>
                <a:gd name="T86" fmla="*/ 0 w 199"/>
                <a:gd name="T87" fmla="*/ 1 h 360"/>
                <a:gd name="T88" fmla="*/ 0 w 199"/>
                <a:gd name="T89" fmla="*/ 1 h 360"/>
                <a:gd name="T90" fmla="*/ 0 w 199"/>
                <a:gd name="T91" fmla="*/ 1 h 360"/>
                <a:gd name="T92" fmla="*/ 0 w 199"/>
                <a:gd name="T93" fmla="*/ 1 h 360"/>
                <a:gd name="T94" fmla="*/ 0 w 199"/>
                <a:gd name="T95" fmla="*/ 1 h 360"/>
                <a:gd name="T96" fmla="*/ 0 w 199"/>
                <a:gd name="T97" fmla="*/ 1 h 360"/>
                <a:gd name="T98" fmla="*/ 0 w 199"/>
                <a:gd name="T99" fmla="*/ 1 h 360"/>
                <a:gd name="T100" fmla="*/ 0 w 199"/>
                <a:gd name="T101" fmla="*/ 1 h 360"/>
                <a:gd name="T102" fmla="*/ 0 w 199"/>
                <a:gd name="T103" fmla="*/ 1 h 360"/>
                <a:gd name="T104" fmla="*/ 0 w 199"/>
                <a:gd name="T105" fmla="*/ 1 h 360"/>
                <a:gd name="T106" fmla="*/ 0 w 199"/>
                <a:gd name="T107" fmla="*/ 1 h 360"/>
                <a:gd name="T108" fmla="*/ 0 w 199"/>
                <a:gd name="T109" fmla="*/ 1 h 360"/>
                <a:gd name="T110" fmla="*/ 0 w 199"/>
                <a:gd name="T111" fmla="*/ 1 h 360"/>
                <a:gd name="T112" fmla="*/ 0 w 199"/>
                <a:gd name="T113" fmla="*/ 1 h 3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9" h="360">
                  <a:moveTo>
                    <a:pt x="185" y="360"/>
                  </a:moveTo>
                  <a:lnTo>
                    <a:pt x="193" y="345"/>
                  </a:lnTo>
                  <a:lnTo>
                    <a:pt x="199" y="330"/>
                  </a:lnTo>
                  <a:lnTo>
                    <a:pt x="199" y="311"/>
                  </a:lnTo>
                  <a:lnTo>
                    <a:pt x="198" y="292"/>
                  </a:lnTo>
                  <a:lnTo>
                    <a:pt x="192" y="271"/>
                  </a:lnTo>
                  <a:lnTo>
                    <a:pt x="183" y="250"/>
                  </a:lnTo>
                  <a:lnTo>
                    <a:pt x="173" y="229"/>
                  </a:lnTo>
                  <a:lnTo>
                    <a:pt x="162" y="207"/>
                  </a:lnTo>
                  <a:lnTo>
                    <a:pt x="150" y="178"/>
                  </a:lnTo>
                  <a:lnTo>
                    <a:pt x="146" y="144"/>
                  </a:lnTo>
                  <a:lnTo>
                    <a:pt x="144" y="106"/>
                  </a:lnTo>
                  <a:lnTo>
                    <a:pt x="149" y="69"/>
                  </a:lnTo>
                  <a:lnTo>
                    <a:pt x="144" y="60"/>
                  </a:lnTo>
                  <a:lnTo>
                    <a:pt x="138" y="52"/>
                  </a:lnTo>
                  <a:lnTo>
                    <a:pt x="133" y="42"/>
                  </a:lnTo>
                  <a:lnTo>
                    <a:pt x="126" y="31"/>
                  </a:lnTo>
                  <a:lnTo>
                    <a:pt x="117" y="23"/>
                  </a:lnTo>
                  <a:lnTo>
                    <a:pt x="108" y="14"/>
                  </a:lnTo>
                  <a:lnTo>
                    <a:pt x="101" y="6"/>
                  </a:lnTo>
                  <a:lnTo>
                    <a:pt x="92" y="0"/>
                  </a:lnTo>
                  <a:lnTo>
                    <a:pt x="85" y="23"/>
                  </a:lnTo>
                  <a:lnTo>
                    <a:pt x="84" y="60"/>
                  </a:lnTo>
                  <a:lnTo>
                    <a:pt x="85" y="99"/>
                  </a:lnTo>
                  <a:lnTo>
                    <a:pt x="85" y="122"/>
                  </a:lnTo>
                  <a:lnTo>
                    <a:pt x="82" y="116"/>
                  </a:lnTo>
                  <a:lnTo>
                    <a:pt x="78" y="103"/>
                  </a:lnTo>
                  <a:lnTo>
                    <a:pt x="72" y="86"/>
                  </a:lnTo>
                  <a:lnTo>
                    <a:pt x="65" y="67"/>
                  </a:lnTo>
                  <a:lnTo>
                    <a:pt x="56" y="49"/>
                  </a:lnTo>
                  <a:lnTo>
                    <a:pt x="48" y="31"/>
                  </a:lnTo>
                  <a:lnTo>
                    <a:pt x="39" y="19"/>
                  </a:lnTo>
                  <a:lnTo>
                    <a:pt x="31" y="11"/>
                  </a:lnTo>
                  <a:lnTo>
                    <a:pt x="16" y="33"/>
                  </a:lnTo>
                  <a:lnTo>
                    <a:pt x="9" y="63"/>
                  </a:lnTo>
                  <a:lnTo>
                    <a:pt x="5" y="95"/>
                  </a:lnTo>
                  <a:lnTo>
                    <a:pt x="0" y="124"/>
                  </a:lnTo>
                  <a:lnTo>
                    <a:pt x="12" y="134"/>
                  </a:lnTo>
                  <a:lnTo>
                    <a:pt x="23" y="144"/>
                  </a:lnTo>
                  <a:lnTo>
                    <a:pt x="35" y="154"/>
                  </a:lnTo>
                  <a:lnTo>
                    <a:pt x="45" y="163"/>
                  </a:lnTo>
                  <a:lnTo>
                    <a:pt x="55" y="171"/>
                  </a:lnTo>
                  <a:lnTo>
                    <a:pt x="64" y="178"/>
                  </a:lnTo>
                  <a:lnTo>
                    <a:pt x="71" y="184"/>
                  </a:lnTo>
                  <a:lnTo>
                    <a:pt x="77" y="188"/>
                  </a:lnTo>
                  <a:lnTo>
                    <a:pt x="90" y="209"/>
                  </a:lnTo>
                  <a:lnTo>
                    <a:pt x="95" y="237"/>
                  </a:lnTo>
                  <a:lnTo>
                    <a:pt x="98" y="269"/>
                  </a:lnTo>
                  <a:lnTo>
                    <a:pt x="101" y="298"/>
                  </a:lnTo>
                  <a:lnTo>
                    <a:pt x="104" y="309"/>
                  </a:lnTo>
                  <a:lnTo>
                    <a:pt x="111" y="321"/>
                  </a:lnTo>
                  <a:lnTo>
                    <a:pt x="120" y="332"/>
                  </a:lnTo>
                  <a:lnTo>
                    <a:pt x="131" y="341"/>
                  </a:lnTo>
                  <a:lnTo>
                    <a:pt x="144" y="348"/>
                  </a:lnTo>
                  <a:lnTo>
                    <a:pt x="157" y="355"/>
                  </a:lnTo>
                  <a:lnTo>
                    <a:pt x="172" y="358"/>
                  </a:lnTo>
                  <a:lnTo>
                    <a:pt x="185" y="36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7" name="Freeform 81"/>
            <p:cNvSpPr>
              <a:spLocks/>
            </p:cNvSpPr>
            <p:nvPr/>
          </p:nvSpPr>
          <p:spPr bwMode="auto">
            <a:xfrm>
              <a:off x="5730" y="9726"/>
              <a:ext cx="140" cy="94"/>
            </a:xfrm>
            <a:custGeom>
              <a:avLst/>
              <a:gdLst>
                <a:gd name="T0" fmla="*/ 0 w 292"/>
                <a:gd name="T1" fmla="*/ 1 h 161"/>
                <a:gd name="T2" fmla="*/ 0 w 292"/>
                <a:gd name="T3" fmla="*/ 1 h 161"/>
                <a:gd name="T4" fmla="*/ 0 w 292"/>
                <a:gd name="T5" fmla="*/ 1 h 161"/>
                <a:gd name="T6" fmla="*/ 0 w 292"/>
                <a:gd name="T7" fmla="*/ 1 h 161"/>
                <a:gd name="T8" fmla="*/ 0 w 292"/>
                <a:gd name="T9" fmla="*/ 1 h 161"/>
                <a:gd name="T10" fmla="*/ 0 w 292"/>
                <a:gd name="T11" fmla="*/ 1 h 161"/>
                <a:gd name="T12" fmla="*/ 0 w 292"/>
                <a:gd name="T13" fmla="*/ 1 h 161"/>
                <a:gd name="T14" fmla="*/ 0 w 292"/>
                <a:gd name="T15" fmla="*/ 1 h 161"/>
                <a:gd name="T16" fmla="*/ 0 w 292"/>
                <a:gd name="T17" fmla="*/ 1 h 161"/>
                <a:gd name="T18" fmla="*/ 0 w 292"/>
                <a:gd name="T19" fmla="*/ 1 h 161"/>
                <a:gd name="T20" fmla="*/ 0 w 292"/>
                <a:gd name="T21" fmla="*/ 1 h 161"/>
                <a:gd name="T22" fmla="*/ 0 w 292"/>
                <a:gd name="T23" fmla="*/ 1 h 161"/>
                <a:gd name="T24" fmla="*/ 0 w 292"/>
                <a:gd name="T25" fmla="*/ 1 h 161"/>
                <a:gd name="T26" fmla="*/ 0 w 292"/>
                <a:gd name="T27" fmla="*/ 1 h 161"/>
                <a:gd name="T28" fmla="*/ 0 w 292"/>
                <a:gd name="T29" fmla="*/ 1 h 161"/>
                <a:gd name="T30" fmla="*/ 0 w 292"/>
                <a:gd name="T31" fmla="*/ 1 h 161"/>
                <a:gd name="T32" fmla="*/ 0 w 292"/>
                <a:gd name="T33" fmla="*/ 1 h 161"/>
                <a:gd name="T34" fmla="*/ 0 w 292"/>
                <a:gd name="T35" fmla="*/ 1 h 161"/>
                <a:gd name="T36" fmla="*/ 0 w 292"/>
                <a:gd name="T37" fmla="*/ 1 h 161"/>
                <a:gd name="T38" fmla="*/ 0 w 292"/>
                <a:gd name="T39" fmla="*/ 1 h 161"/>
                <a:gd name="T40" fmla="*/ 0 w 292"/>
                <a:gd name="T41" fmla="*/ 1 h 161"/>
                <a:gd name="T42" fmla="*/ 0 w 292"/>
                <a:gd name="T43" fmla="*/ 1 h 161"/>
                <a:gd name="T44" fmla="*/ 0 w 292"/>
                <a:gd name="T45" fmla="*/ 1 h 161"/>
                <a:gd name="T46" fmla="*/ 0 w 292"/>
                <a:gd name="T47" fmla="*/ 1 h 161"/>
                <a:gd name="T48" fmla="*/ 0 w 292"/>
                <a:gd name="T49" fmla="*/ 1 h 161"/>
                <a:gd name="T50" fmla="*/ 0 w 292"/>
                <a:gd name="T51" fmla="*/ 1 h 161"/>
                <a:gd name="T52" fmla="*/ 0 w 292"/>
                <a:gd name="T53" fmla="*/ 1 h 161"/>
                <a:gd name="T54" fmla="*/ 0 w 292"/>
                <a:gd name="T55" fmla="*/ 1 h 161"/>
                <a:gd name="T56" fmla="*/ 0 w 292"/>
                <a:gd name="T57" fmla="*/ 1 h 161"/>
                <a:gd name="T58" fmla="*/ 0 w 292"/>
                <a:gd name="T59" fmla="*/ 1 h 161"/>
                <a:gd name="T60" fmla="*/ 0 w 292"/>
                <a:gd name="T61" fmla="*/ 1 h 161"/>
                <a:gd name="T62" fmla="*/ 0 w 292"/>
                <a:gd name="T63" fmla="*/ 1 h 161"/>
                <a:gd name="T64" fmla="*/ 0 w 292"/>
                <a:gd name="T65" fmla="*/ 1 h 161"/>
                <a:gd name="T66" fmla="*/ 0 w 292"/>
                <a:gd name="T67" fmla="*/ 1 h 161"/>
                <a:gd name="T68" fmla="*/ 0 w 292"/>
                <a:gd name="T69" fmla="*/ 1 h 161"/>
                <a:gd name="T70" fmla="*/ 0 w 292"/>
                <a:gd name="T71" fmla="*/ 1 h 161"/>
                <a:gd name="T72" fmla="*/ 0 w 292"/>
                <a:gd name="T73" fmla="*/ 1 h 161"/>
                <a:gd name="T74" fmla="*/ 0 w 292"/>
                <a:gd name="T75" fmla="*/ 1 h 161"/>
                <a:gd name="T76" fmla="*/ 0 w 292"/>
                <a:gd name="T77" fmla="*/ 1 h 161"/>
                <a:gd name="T78" fmla="*/ 0 w 292"/>
                <a:gd name="T79" fmla="*/ 1 h 161"/>
                <a:gd name="T80" fmla="*/ 0 w 292"/>
                <a:gd name="T81" fmla="*/ 1 h 161"/>
                <a:gd name="T82" fmla="*/ 0 w 292"/>
                <a:gd name="T83" fmla="*/ 1 h 161"/>
                <a:gd name="T84" fmla="*/ 0 w 292"/>
                <a:gd name="T85" fmla="*/ 1 h 16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" h="161">
                  <a:moveTo>
                    <a:pt x="59" y="98"/>
                  </a:moveTo>
                  <a:lnTo>
                    <a:pt x="64" y="90"/>
                  </a:lnTo>
                  <a:lnTo>
                    <a:pt x="69" y="83"/>
                  </a:lnTo>
                  <a:lnTo>
                    <a:pt x="73" y="76"/>
                  </a:lnTo>
                  <a:lnTo>
                    <a:pt x="76" y="70"/>
                  </a:lnTo>
                  <a:lnTo>
                    <a:pt x="80" y="66"/>
                  </a:lnTo>
                  <a:lnTo>
                    <a:pt x="86" y="63"/>
                  </a:lnTo>
                  <a:lnTo>
                    <a:pt x="95" y="62"/>
                  </a:lnTo>
                  <a:lnTo>
                    <a:pt x="106" y="63"/>
                  </a:lnTo>
                  <a:lnTo>
                    <a:pt x="112" y="67"/>
                  </a:lnTo>
                  <a:lnTo>
                    <a:pt x="116" y="74"/>
                  </a:lnTo>
                  <a:lnTo>
                    <a:pt x="116" y="85"/>
                  </a:lnTo>
                  <a:lnTo>
                    <a:pt x="113" y="99"/>
                  </a:lnTo>
                  <a:lnTo>
                    <a:pt x="118" y="89"/>
                  </a:lnTo>
                  <a:lnTo>
                    <a:pt x="121" y="79"/>
                  </a:lnTo>
                  <a:lnTo>
                    <a:pt x="125" y="72"/>
                  </a:lnTo>
                  <a:lnTo>
                    <a:pt x="132" y="70"/>
                  </a:lnTo>
                  <a:lnTo>
                    <a:pt x="142" y="73"/>
                  </a:lnTo>
                  <a:lnTo>
                    <a:pt x="154" y="77"/>
                  </a:lnTo>
                  <a:lnTo>
                    <a:pt x="157" y="87"/>
                  </a:lnTo>
                  <a:lnTo>
                    <a:pt x="148" y="106"/>
                  </a:lnTo>
                  <a:lnTo>
                    <a:pt x="157" y="96"/>
                  </a:lnTo>
                  <a:lnTo>
                    <a:pt x="164" y="93"/>
                  </a:lnTo>
                  <a:lnTo>
                    <a:pt x="171" y="93"/>
                  </a:lnTo>
                  <a:lnTo>
                    <a:pt x="175" y="98"/>
                  </a:lnTo>
                  <a:lnTo>
                    <a:pt x="177" y="106"/>
                  </a:lnTo>
                  <a:lnTo>
                    <a:pt x="177" y="118"/>
                  </a:lnTo>
                  <a:lnTo>
                    <a:pt x="172" y="131"/>
                  </a:lnTo>
                  <a:lnTo>
                    <a:pt x="162" y="145"/>
                  </a:lnTo>
                  <a:lnTo>
                    <a:pt x="174" y="132"/>
                  </a:lnTo>
                  <a:lnTo>
                    <a:pt x="185" y="122"/>
                  </a:lnTo>
                  <a:lnTo>
                    <a:pt x="197" y="115"/>
                  </a:lnTo>
                  <a:lnTo>
                    <a:pt x="206" y="110"/>
                  </a:lnTo>
                  <a:lnTo>
                    <a:pt x="211" y="110"/>
                  </a:lnTo>
                  <a:lnTo>
                    <a:pt x="211" y="118"/>
                  </a:lnTo>
                  <a:lnTo>
                    <a:pt x="206" y="131"/>
                  </a:lnTo>
                  <a:lnTo>
                    <a:pt x="191" y="152"/>
                  </a:lnTo>
                  <a:lnTo>
                    <a:pt x="200" y="139"/>
                  </a:lnTo>
                  <a:lnTo>
                    <a:pt x="208" y="128"/>
                  </a:lnTo>
                  <a:lnTo>
                    <a:pt x="219" y="121"/>
                  </a:lnTo>
                  <a:lnTo>
                    <a:pt x="229" y="116"/>
                  </a:lnTo>
                  <a:lnTo>
                    <a:pt x="237" y="118"/>
                  </a:lnTo>
                  <a:lnTo>
                    <a:pt x="244" y="125"/>
                  </a:lnTo>
                  <a:lnTo>
                    <a:pt x="252" y="139"/>
                  </a:lnTo>
                  <a:lnTo>
                    <a:pt x="256" y="161"/>
                  </a:lnTo>
                  <a:lnTo>
                    <a:pt x="270" y="151"/>
                  </a:lnTo>
                  <a:lnTo>
                    <a:pt x="279" y="138"/>
                  </a:lnTo>
                  <a:lnTo>
                    <a:pt x="285" y="125"/>
                  </a:lnTo>
                  <a:lnTo>
                    <a:pt x="289" y="109"/>
                  </a:lnTo>
                  <a:lnTo>
                    <a:pt x="290" y="93"/>
                  </a:lnTo>
                  <a:lnTo>
                    <a:pt x="290" y="79"/>
                  </a:lnTo>
                  <a:lnTo>
                    <a:pt x="290" y="64"/>
                  </a:lnTo>
                  <a:lnTo>
                    <a:pt x="292" y="53"/>
                  </a:lnTo>
                  <a:lnTo>
                    <a:pt x="285" y="53"/>
                  </a:lnTo>
                  <a:lnTo>
                    <a:pt x="276" y="51"/>
                  </a:lnTo>
                  <a:lnTo>
                    <a:pt x="267" y="50"/>
                  </a:lnTo>
                  <a:lnTo>
                    <a:pt x="256" y="49"/>
                  </a:lnTo>
                  <a:lnTo>
                    <a:pt x="244" y="49"/>
                  </a:lnTo>
                  <a:lnTo>
                    <a:pt x="234" y="49"/>
                  </a:lnTo>
                  <a:lnTo>
                    <a:pt x="224" y="51"/>
                  </a:lnTo>
                  <a:lnTo>
                    <a:pt x="216" y="56"/>
                  </a:lnTo>
                  <a:lnTo>
                    <a:pt x="211" y="36"/>
                  </a:lnTo>
                  <a:lnTo>
                    <a:pt x="200" y="23"/>
                  </a:lnTo>
                  <a:lnTo>
                    <a:pt x="183" y="17"/>
                  </a:lnTo>
                  <a:lnTo>
                    <a:pt x="164" y="17"/>
                  </a:lnTo>
                  <a:lnTo>
                    <a:pt x="144" y="21"/>
                  </a:lnTo>
                  <a:lnTo>
                    <a:pt x="125" y="28"/>
                  </a:lnTo>
                  <a:lnTo>
                    <a:pt x="113" y="38"/>
                  </a:lnTo>
                  <a:lnTo>
                    <a:pt x="108" y="49"/>
                  </a:lnTo>
                  <a:lnTo>
                    <a:pt x="102" y="40"/>
                  </a:lnTo>
                  <a:lnTo>
                    <a:pt x="93" y="33"/>
                  </a:lnTo>
                  <a:lnTo>
                    <a:pt x="83" y="26"/>
                  </a:lnTo>
                  <a:lnTo>
                    <a:pt x="72" y="21"/>
                  </a:lnTo>
                  <a:lnTo>
                    <a:pt x="62" y="15"/>
                  </a:lnTo>
                  <a:lnTo>
                    <a:pt x="51" y="11"/>
                  </a:lnTo>
                  <a:lnTo>
                    <a:pt x="46" y="5"/>
                  </a:lnTo>
                  <a:lnTo>
                    <a:pt x="41" y="0"/>
                  </a:lnTo>
                  <a:lnTo>
                    <a:pt x="39" y="5"/>
                  </a:lnTo>
                  <a:lnTo>
                    <a:pt x="33" y="11"/>
                  </a:lnTo>
                  <a:lnTo>
                    <a:pt x="26" y="15"/>
                  </a:lnTo>
                  <a:lnTo>
                    <a:pt x="18" y="21"/>
                  </a:lnTo>
                  <a:lnTo>
                    <a:pt x="11" y="26"/>
                  </a:lnTo>
                  <a:lnTo>
                    <a:pt x="4" y="31"/>
                  </a:lnTo>
                  <a:lnTo>
                    <a:pt x="1" y="37"/>
                  </a:lnTo>
                  <a:lnTo>
                    <a:pt x="0" y="44"/>
                  </a:lnTo>
                  <a:lnTo>
                    <a:pt x="59" y="98"/>
                  </a:lnTo>
                  <a:close/>
                </a:path>
              </a:pathLst>
            </a:custGeom>
            <a:solidFill>
              <a:srgbClr val="B2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8" name="Freeform 82"/>
            <p:cNvSpPr>
              <a:spLocks/>
            </p:cNvSpPr>
            <p:nvPr/>
          </p:nvSpPr>
          <p:spPr bwMode="auto">
            <a:xfrm>
              <a:off x="5705" y="9742"/>
              <a:ext cx="53" cy="60"/>
            </a:xfrm>
            <a:custGeom>
              <a:avLst/>
              <a:gdLst>
                <a:gd name="T0" fmla="*/ 0 w 110"/>
                <a:gd name="T1" fmla="*/ 1 h 103"/>
                <a:gd name="T2" fmla="*/ 0 w 110"/>
                <a:gd name="T3" fmla="*/ 1 h 103"/>
                <a:gd name="T4" fmla="*/ 0 w 110"/>
                <a:gd name="T5" fmla="*/ 1 h 103"/>
                <a:gd name="T6" fmla="*/ 0 w 110"/>
                <a:gd name="T7" fmla="*/ 1 h 103"/>
                <a:gd name="T8" fmla="*/ 0 w 110"/>
                <a:gd name="T9" fmla="*/ 1 h 103"/>
                <a:gd name="T10" fmla="*/ 0 w 110"/>
                <a:gd name="T11" fmla="*/ 1 h 103"/>
                <a:gd name="T12" fmla="*/ 0 w 110"/>
                <a:gd name="T13" fmla="*/ 1 h 103"/>
                <a:gd name="T14" fmla="*/ 0 w 110"/>
                <a:gd name="T15" fmla="*/ 0 h 103"/>
                <a:gd name="T16" fmla="*/ 0 w 110"/>
                <a:gd name="T17" fmla="*/ 1 h 103"/>
                <a:gd name="T18" fmla="*/ 0 w 110"/>
                <a:gd name="T19" fmla="*/ 1 h 103"/>
                <a:gd name="T20" fmla="*/ 0 w 110"/>
                <a:gd name="T21" fmla="*/ 1 h 103"/>
                <a:gd name="T22" fmla="*/ 0 w 110"/>
                <a:gd name="T23" fmla="*/ 1 h 103"/>
                <a:gd name="T24" fmla="*/ 0 w 110"/>
                <a:gd name="T25" fmla="*/ 1 h 103"/>
                <a:gd name="T26" fmla="*/ 0 w 110"/>
                <a:gd name="T27" fmla="*/ 1 h 103"/>
                <a:gd name="T28" fmla="*/ 0 w 110"/>
                <a:gd name="T29" fmla="*/ 1 h 103"/>
                <a:gd name="T30" fmla="*/ 0 w 110"/>
                <a:gd name="T31" fmla="*/ 1 h 103"/>
                <a:gd name="T32" fmla="*/ 0 w 110"/>
                <a:gd name="T33" fmla="*/ 1 h 103"/>
                <a:gd name="T34" fmla="*/ 0 w 110"/>
                <a:gd name="T35" fmla="*/ 1 h 103"/>
                <a:gd name="T36" fmla="*/ 0 w 110"/>
                <a:gd name="T37" fmla="*/ 1 h 103"/>
                <a:gd name="T38" fmla="*/ 0 w 110"/>
                <a:gd name="T39" fmla="*/ 1 h 103"/>
                <a:gd name="T40" fmla="*/ 0 w 110"/>
                <a:gd name="T41" fmla="*/ 1 h 1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0" h="103">
                  <a:moveTo>
                    <a:pt x="110" y="70"/>
                  </a:moveTo>
                  <a:lnTo>
                    <a:pt x="95" y="52"/>
                  </a:lnTo>
                  <a:lnTo>
                    <a:pt x="78" y="38"/>
                  </a:lnTo>
                  <a:lnTo>
                    <a:pt x="61" y="25"/>
                  </a:lnTo>
                  <a:lnTo>
                    <a:pt x="45" y="15"/>
                  </a:lnTo>
                  <a:lnTo>
                    <a:pt x="29" y="8"/>
                  </a:lnTo>
                  <a:lnTo>
                    <a:pt x="16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7" y="15"/>
                  </a:lnTo>
                  <a:lnTo>
                    <a:pt x="16" y="28"/>
                  </a:lnTo>
                  <a:lnTo>
                    <a:pt x="26" y="41"/>
                  </a:lnTo>
                  <a:lnTo>
                    <a:pt x="36" y="54"/>
                  </a:lnTo>
                  <a:lnTo>
                    <a:pt x="48" y="67"/>
                  </a:lnTo>
                  <a:lnTo>
                    <a:pt x="61" y="80"/>
                  </a:lnTo>
                  <a:lnTo>
                    <a:pt x="74" y="91"/>
                  </a:lnTo>
                  <a:lnTo>
                    <a:pt x="87" y="103"/>
                  </a:lnTo>
                  <a:lnTo>
                    <a:pt x="92" y="91"/>
                  </a:lnTo>
                  <a:lnTo>
                    <a:pt x="98" y="84"/>
                  </a:lnTo>
                  <a:lnTo>
                    <a:pt x="102" y="77"/>
                  </a:lnTo>
                  <a:lnTo>
                    <a:pt x="110" y="70"/>
                  </a:lnTo>
                  <a:close/>
                </a:path>
              </a:pathLst>
            </a:custGeom>
            <a:solidFill>
              <a:srgbClr val="B2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9" name="Freeform 83"/>
            <p:cNvSpPr>
              <a:spLocks/>
            </p:cNvSpPr>
            <p:nvPr/>
          </p:nvSpPr>
          <p:spPr bwMode="auto">
            <a:xfrm>
              <a:off x="5853" y="9765"/>
              <a:ext cx="41" cy="55"/>
            </a:xfrm>
            <a:custGeom>
              <a:avLst/>
              <a:gdLst>
                <a:gd name="T0" fmla="*/ 0 w 86"/>
                <a:gd name="T1" fmla="*/ 0 h 94"/>
                <a:gd name="T2" fmla="*/ 0 w 86"/>
                <a:gd name="T3" fmla="*/ 1 h 94"/>
                <a:gd name="T4" fmla="*/ 0 w 86"/>
                <a:gd name="T5" fmla="*/ 1 h 94"/>
                <a:gd name="T6" fmla="*/ 0 w 86"/>
                <a:gd name="T7" fmla="*/ 1 h 94"/>
                <a:gd name="T8" fmla="*/ 0 w 86"/>
                <a:gd name="T9" fmla="*/ 1 h 94"/>
                <a:gd name="T10" fmla="*/ 0 w 86"/>
                <a:gd name="T11" fmla="*/ 1 h 94"/>
                <a:gd name="T12" fmla="*/ 0 w 86"/>
                <a:gd name="T13" fmla="*/ 1 h 94"/>
                <a:gd name="T14" fmla="*/ 0 w 86"/>
                <a:gd name="T15" fmla="*/ 1 h 94"/>
                <a:gd name="T16" fmla="*/ 0 w 86"/>
                <a:gd name="T17" fmla="*/ 1 h 94"/>
                <a:gd name="T18" fmla="*/ 0 w 86"/>
                <a:gd name="T19" fmla="*/ 1 h 94"/>
                <a:gd name="T20" fmla="*/ 0 w 86"/>
                <a:gd name="T21" fmla="*/ 1 h 94"/>
                <a:gd name="T22" fmla="*/ 0 w 86"/>
                <a:gd name="T23" fmla="*/ 1 h 94"/>
                <a:gd name="T24" fmla="*/ 0 w 86"/>
                <a:gd name="T25" fmla="*/ 1 h 94"/>
                <a:gd name="T26" fmla="*/ 0 w 86"/>
                <a:gd name="T27" fmla="*/ 1 h 94"/>
                <a:gd name="T28" fmla="*/ 0 w 86"/>
                <a:gd name="T29" fmla="*/ 1 h 94"/>
                <a:gd name="T30" fmla="*/ 0 w 86"/>
                <a:gd name="T31" fmla="*/ 1 h 94"/>
                <a:gd name="T32" fmla="*/ 0 w 86"/>
                <a:gd name="T33" fmla="*/ 1 h 94"/>
                <a:gd name="T34" fmla="*/ 0 w 86"/>
                <a:gd name="T35" fmla="*/ 1 h 94"/>
                <a:gd name="T36" fmla="*/ 0 w 86"/>
                <a:gd name="T37" fmla="*/ 1 h 94"/>
                <a:gd name="T38" fmla="*/ 0 w 86"/>
                <a:gd name="T39" fmla="*/ 1 h 94"/>
                <a:gd name="T40" fmla="*/ 0 w 86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6" h="94">
                  <a:moveTo>
                    <a:pt x="86" y="0"/>
                  </a:moveTo>
                  <a:lnTo>
                    <a:pt x="78" y="22"/>
                  </a:lnTo>
                  <a:lnTo>
                    <a:pt x="68" y="41"/>
                  </a:lnTo>
                  <a:lnTo>
                    <a:pt x="56" y="56"/>
                  </a:lnTo>
                  <a:lnTo>
                    <a:pt x="45" y="68"/>
                  </a:lnTo>
                  <a:lnTo>
                    <a:pt x="33" y="78"/>
                  </a:lnTo>
                  <a:lnTo>
                    <a:pt x="20" y="85"/>
                  </a:lnTo>
                  <a:lnTo>
                    <a:pt x="10" y="91"/>
                  </a:lnTo>
                  <a:lnTo>
                    <a:pt x="0" y="94"/>
                  </a:lnTo>
                  <a:lnTo>
                    <a:pt x="17" y="81"/>
                  </a:lnTo>
                  <a:lnTo>
                    <a:pt x="27" y="62"/>
                  </a:lnTo>
                  <a:lnTo>
                    <a:pt x="33" y="41"/>
                  </a:lnTo>
                  <a:lnTo>
                    <a:pt x="34" y="22"/>
                  </a:lnTo>
                  <a:lnTo>
                    <a:pt x="39" y="18"/>
                  </a:lnTo>
                  <a:lnTo>
                    <a:pt x="45" y="13"/>
                  </a:lnTo>
                  <a:lnTo>
                    <a:pt x="50" y="10"/>
                  </a:lnTo>
                  <a:lnTo>
                    <a:pt x="58" y="7"/>
                  </a:lnTo>
                  <a:lnTo>
                    <a:pt x="65" y="6"/>
                  </a:lnTo>
                  <a:lnTo>
                    <a:pt x="72" y="3"/>
                  </a:lnTo>
                  <a:lnTo>
                    <a:pt x="7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B2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0" name="Freeform 84"/>
            <p:cNvSpPr>
              <a:spLocks/>
            </p:cNvSpPr>
            <p:nvPr/>
          </p:nvSpPr>
          <p:spPr bwMode="auto">
            <a:xfrm>
              <a:off x="5630" y="9944"/>
              <a:ext cx="19" cy="67"/>
            </a:xfrm>
            <a:custGeom>
              <a:avLst/>
              <a:gdLst>
                <a:gd name="T0" fmla="*/ 0 w 39"/>
                <a:gd name="T1" fmla="*/ 1 h 115"/>
                <a:gd name="T2" fmla="*/ 0 w 39"/>
                <a:gd name="T3" fmla="*/ 1 h 115"/>
                <a:gd name="T4" fmla="*/ 0 w 39"/>
                <a:gd name="T5" fmla="*/ 1 h 115"/>
                <a:gd name="T6" fmla="*/ 0 w 39"/>
                <a:gd name="T7" fmla="*/ 1 h 115"/>
                <a:gd name="T8" fmla="*/ 0 w 39"/>
                <a:gd name="T9" fmla="*/ 1 h 115"/>
                <a:gd name="T10" fmla="*/ 0 w 39"/>
                <a:gd name="T11" fmla="*/ 1 h 115"/>
                <a:gd name="T12" fmla="*/ 0 w 39"/>
                <a:gd name="T13" fmla="*/ 1 h 115"/>
                <a:gd name="T14" fmla="*/ 0 w 39"/>
                <a:gd name="T15" fmla="*/ 1 h 115"/>
                <a:gd name="T16" fmla="*/ 0 w 39"/>
                <a:gd name="T17" fmla="*/ 1 h 115"/>
                <a:gd name="T18" fmla="*/ 0 w 39"/>
                <a:gd name="T19" fmla="*/ 1 h 115"/>
                <a:gd name="T20" fmla="*/ 0 w 39"/>
                <a:gd name="T21" fmla="*/ 0 h 115"/>
                <a:gd name="T22" fmla="*/ 0 w 39"/>
                <a:gd name="T23" fmla="*/ 1 h 115"/>
                <a:gd name="T24" fmla="*/ 0 w 39"/>
                <a:gd name="T25" fmla="*/ 1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9" h="115">
                  <a:moveTo>
                    <a:pt x="38" y="16"/>
                  </a:moveTo>
                  <a:lnTo>
                    <a:pt x="38" y="43"/>
                  </a:lnTo>
                  <a:lnTo>
                    <a:pt x="39" y="73"/>
                  </a:lnTo>
                  <a:lnTo>
                    <a:pt x="39" y="99"/>
                  </a:lnTo>
                  <a:lnTo>
                    <a:pt x="39" y="115"/>
                  </a:lnTo>
                  <a:lnTo>
                    <a:pt x="33" y="104"/>
                  </a:lnTo>
                  <a:lnTo>
                    <a:pt x="25" y="78"/>
                  </a:lnTo>
                  <a:lnTo>
                    <a:pt x="13" y="49"/>
                  </a:lnTo>
                  <a:lnTo>
                    <a:pt x="0" y="22"/>
                  </a:lnTo>
                  <a:lnTo>
                    <a:pt x="5" y="7"/>
                  </a:lnTo>
                  <a:lnTo>
                    <a:pt x="15" y="0"/>
                  </a:lnTo>
                  <a:lnTo>
                    <a:pt x="26" y="1"/>
                  </a:lnTo>
                  <a:lnTo>
                    <a:pt x="38" y="16"/>
                  </a:lnTo>
                  <a:close/>
                </a:path>
              </a:pathLst>
            </a:custGeom>
            <a:solidFill>
              <a:srgbClr val="B2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1" name="Freeform 85"/>
            <p:cNvSpPr>
              <a:spLocks/>
            </p:cNvSpPr>
            <p:nvPr/>
          </p:nvSpPr>
          <p:spPr bwMode="auto">
            <a:xfrm>
              <a:off x="5925" y="10235"/>
              <a:ext cx="90" cy="400"/>
            </a:xfrm>
            <a:custGeom>
              <a:avLst/>
              <a:gdLst>
                <a:gd name="T0" fmla="*/ 0 w 187"/>
                <a:gd name="T1" fmla="*/ 1 h 686"/>
                <a:gd name="T2" fmla="*/ 0 w 187"/>
                <a:gd name="T3" fmla="*/ 1 h 686"/>
                <a:gd name="T4" fmla="*/ 0 w 187"/>
                <a:gd name="T5" fmla="*/ 1 h 686"/>
                <a:gd name="T6" fmla="*/ 0 w 187"/>
                <a:gd name="T7" fmla="*/ 1 h 686"/>
                <a:gd name="T8" fmla="*/ 0 w 187"/>
                <a:gd name="T9" fmla="*/ 1 h 686"/>
                <a:gd name="T10" fmla="*/ 0 w 187"/>
                <a:gd name="T11" fmla="*/ 1 h 686"/>
                <a:gd name="T12" fmla="*/ 0 w 187"/>
                <a:gd name="T13" fmla="*/ 1 h 686"/>
                <a:gd name="T14" fmla="*/ 0 w 187"/>
                <a:gd name="T15" fmla="*/ 1 h 686"/>
                <a:gd name="T16" fmla="*/ 0 w 187"/>
                <a:gd name="T17" fmla="*/ 1 h 686"/>
                <a:gd name="T18" fmla="*/ 0 w 187"/>
                <a:gd name="T19" fmla="*/ 1 h 686"/>
                <a:gd name="T20" fmla="*/ 0 w 187"/>
                <a:gd name="T21" fmla="*/ 1 h 686"/>
                <a:gd name="T22" fmla="*/ 0 w 187"/>
                <a:gd name="T23" fmla="*/ 1 h 686"/>
                <a:gd name="T24" fmla="*/ 0 w 187"/>
                <a:gd name="T25" fmla="*/ 1 h 686"/>
                <a:gd name="T26" fmla="*/ 0 w 187"/>
                <a:gd name="T27" fmla="*/ 1 h 686"/>
                <a:gd name="T28" fmla="*/ 0 w 187"/>
                <a:gd name="T29" fmla="*/ 1 h 686"/>
                <a:gd name="T30" fmla="*/ 0 w 187"/>
                <a:gd name="T31" fmla="*/ 1 h 686"/>
                <a:gd name="T32" fmla="*/ 0 w 187"/>
                <a:gd name="T33" fmla="*/ 1 h 686"/>
                <a:gd name="T34" fmla="*/ 0 w 187"/>
                <a:gd name="T35" fmla="*/ 1 h 686"/>
                <a:gd name="T36" fmla="*/ 0 w 187"/>
                <a:gd name="T37" fmla="*/ 1 h 686"/>
                <a:gd name="T38" fmla="*/ 0 w 187"/>
                <a:gd name="T39" fmla="*/ 1 h 686"/>
                <a:gd name="T40" fmla="*/ 0 w 187"/>
                <a:gd name="T41" fmla="*/ 0 h 686"/>
                <a:gd name="T42" fmla="*/ 0 w 187"/>
                <a:gd name="T43" fmla="*/ 1 h 686"/>
                <a:gd name="T44" fmla="*/ 0 w 187"/>
                <a:gd name="T45" fmla="*/ 1 h 686"/>
                <a:gd name="T46" fmla="*/ 0 w 187"/>
                <a:gd name="T47" fmla="*/ 1 h 686"/>
                <a:gd name="T48" fmla="*/ 0 w 187"/>
                <a:gd name="T49" fmla="*/ 1 h 686"/>
                <a:gd name="T50" fmla="*/ 0 w 187"/>
                <a:gd name="T51" fmla="*/ 1 h 686"/>
                <a:gd name="T52" fmla="*/ 0 w 187"/>
                <a:gd name="T53" fmla="*/ 1 h 686"/>
                <a:gd name="T54" fmla="*/ 0 w 187"/>
                <a:gd name="T55" fmla="*/ 1 h 686"/>
                <a:gd name="T56" fmla="*/ 0 w 187"/>
                <a:gd name="T57" fmla="*/ 1 h 686"/>
                <a:gd name="T58" fmla="*/ 0 w 187"/>
                <a:gd name="T59" fmla="*/ 1 h 686"/>
                <a:gd name="T60" fmla="*/ 0 w 187"/>
                <a:gd name="T61" fmla="*/ 1 h 686"/>
                <a:gd name="T62" fmla="*/ 0 w 187"/>
                <a:gd name="T63" fmla="*/ 1 h 686"/>
                <a:gd name="T64" fmla="*/ 0 w 187"/>
                <a:gd name="T65" fmla="*/ 1 h 686"/>
                <a:gd name="T66" fmla="*/ 0 w 187"/>
                <a:gd name="T67" fmla="*/ 1 h 686"/>
                <a:gd name="T68" fmla="*/ 0 w 187"/>
                <a:gd name="T69" fmla="*/ 1 h 686"/>
                <a:gd name="T70" fmla="*/ 0 w 187"/>
                <a:gd name="T71" fmla="*/ 1 h 686"/>
                <a:gd name="T72" fmla="*/ 0 w 187"/>
                <a:gd name="T73" fmla="*/ 1 h 686"/>
                <a:gd name="T74" fmla="*/ 0 w 187"/>
                <a:gd name="T75" fmla="*/ 1 h 686"/>
                <a:gd name="T76" fmla="*/ 0 w 187"/>
                <a:gd name="T77" fmla="*/ 1 h 686"/>
                <a:gd name="T78" fmla="*/ 0 w 187"/>
                <a:gd name="T79" fmla="*/ 1 h 686"/>
                <a:gd name="T80" fmla="*/ 0 w 187"/>
                <a:gd name="T81" fmla="*/ 1 h 6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87" h="686">
                  <a:moveTo>
                    <a:pt x="0" y="686"/>
                  </a:moveTo>
                  <a:lnTo>
                    <a:pt x="16" y="654"/>
                  </a:lnTo>
                  <a:lnTo>
                    <a:pt x="34" y="599"/>
                  </a:lnTo>
                  <a:lnTo>
                    <a:pt x="53" y="529"/>
                  </a:lnTo>
                  <a:lnTo>
                    <a:pt x="70" y="449"/>
                  </a:lnTo>
                  <a:lnTo>
                    <a:pt x="86" y="369"/>
                  </a:lnTo>
                  <a:lnTo>
                    <a:pt x="98" y="297"/>
                  </a:lnTo>
                  <a:lnTo>
                    <a:pt x="105" y="236"/>
                  </a:lnTo>
                  <a:lnTo>
                    <a:pt x="106" y="199"/>
                  </a:lnTo>
                  <a:lnTo>
                    <a:pt x="106" y="174"/>
                  </a:lnTo>
                  <a:lnTo>
                    <a:pt x="109" y="150"/>
                  </a:lnTo>
                  <a:lnTo>
                    <a:pt x="116" y="125"/>
                  </a:lnTo>
                  <a:lnTo>
                    <a:pt x="125" y="102"/>
                  </a:lnTo>
                  <a:lnTo>
                    <a:pt x="136" y="78"/>
                  </a:lnTo>
                  <a:lnTo>
                    <a:pt x="148" y="53"/>
                  </a:lnTo>
                  <a:lnTo>
                    <a:pt x="161" y="27"/>
                  </a:lnTo>
                  <a:lnTo>
                    <a:pt x="172" y="2"/>
                  </a:lnTo>
                  <a:lnTo>
                    <a:pt x="177" y="2"/>
                  </a:lnTo>
                  <a:lnTo>
                    <a:pt x="180" y="2"/>
                  </a:lnTo>
                  <a:lnTo>
                    <a:pt x="183" y="2"/>
                  </a:lnTo>
                  <a:lnTo>
                    <a:pt x="187" y="0"/>
                  </a:lnTo>
                  <a:lnTo>
                    <a:pt x="175" y="26"/>
                  </a:lnTo>
                  <a:lnTo>
                    <a:pt x="162" y="52"/>
                  </a:lnTo>
                  <a:lnTo>
                    <a:pt x="151" y="76"/>
                  </a:lnTo>
                  <a:lnTo>
                    <a:pt x="139" y="101"/>
                  </a:lnTo>
                  <a:lnTo>
                    <a:pt x="131" y="124"/>
                  </a:lnTo>
                  <a:lnTo>
                    <a:pt x="123" y="148"/>
                  </a:lnTo>
                  <a:lnTo>
                    <a:pt x="121" y="173"/>
                  </a:lnTo>
                  <a:lnTo>
                    <a:pt x="121" y="197"/>
                  </a:lnTo>
                  <a:lnTo>
                    <a:pt x="119" y="235"/>
                  </a:lnTo>
                  <a:lnTo>
                    <a:pt x="112" y="294"/>
                  </a:lnTo>
                  <a:lnTo>
                    <a:pt x="100" y="367"/>
                  </a:lnTo>
                  <a:lnTo>
                    <a:pt x="85" y="447"/>
                  </a:lnTo>
                  <a:lnTo>
                    <a:pt x="67" y="526"/>
                  </a:lnTo>
                  <a:lnTo>
                    <a:pt x="49" y="596"/>
                  </a:lnTo>
                  <a:lnTo>
                    <a:pt x="30" y="652"/>
                  </a:lnTo>
                  <a:lnTo>
                    <a:pt x="13" y="684"/>
                  </a:lnTo>
                  <a:lnTo>
                    <a:pt x="7" y="684"/>
                  </a:lnTo>
                  <a:lnTo>
                    <a:pt x="4" y="684"/>
                  </a:lnTo>
                  <a:lnTo>
                    <a:pt x="1" y="686"/>
                  </a:lnTo>
                  <a:lnTo>
                    <a:pt x="0" y="686"/>
                  </a:lnTo>
                  <a:close/>
                </a:path>
              </a:pathLst>
            </a:custGeom>
            <a:solidFill>
              <a:srgbClr val="00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2" name="Freeform 86"/>
            <p:cNvSpPr>
              <a:spLocks/>
            </p:cNvSpPr>
            <p:nvPr/>
          </p:nvSpPr>
          <p:spPr bwMode="auto">
            <a:xfrm>
              <a:off x="5833" y="10020"/>
              <a:ext cx="81" cy="607"/>
            </a:xfrm>
            <a:custGeom>
              <a:avLst/>
              <a:gdLst>
                <a:gd name="T0" fmla="*/ 0 w 168"/>
                <a:gd name="T1" fmla="*/ 0 h 1043"/>
                <a:gd name="T2" fmla="*/ 0 w 168"/>
                <a:gd name="T3" fmla="*/ 1 h 1043"/>
                <a:gd name="T4" fmla="*/ 0 w 168"/>
                <a:gd name="T5" fmla="*/ 1 h 1043"/>
                <a:gd name="T6" fmla="*/ 0 w 168"/>
                <a:gd name="T7" fmla="*/ 1 h 1043"/>
                <a:gd name="T8" fmla="*/ 0 w 168"/>
                <a:gd name="T9" fmla="*/ 1 h 1043"/>
                <a:gd name="T10" fmla="*/ 0 w 168"/>
                <a:gd name="T11" fmla="*/ 1 h 1043"/>
                <a:gd name="T12" fmla="*/ 0 w 168"/>
                <a:gd name="T13" fmla="*/ 1 h 1043"/>
                <a:gd name="T14" fmla="*/ 0 w 168"/>
                <a:gd name="T15" fmla="*/ 1 h 1043"/>
                <a:gd name="T16" fmla="*/ 0 w 168"/>
                <a:gd name="T17" fmla="*/ 1 h 1043"/>
                <a:gd name="T18" fmla="*/ 0 w 168"/>
                <a:gd name="T19" fmla="*/ 1 h 1043"/>
                <a:gd name="T20" fmla="*/ 0 w 168"/>
                <a:gd name="T21" fmla="*/ 1 h 1043"/>
                <a:gd name="T22" fmla="*/ 0 w 168"/>
                <a:gd name="T23" fmla="*/ 1 h 1043"/>
                <a:gd name="T24" fmla="*/ 0 w 168"/>
                <a:gd name="T25" fmla="*/ 1 h 1043"/>
                <a:gd name="T26" fmla="*/ 0 w 168"/>
                <a:gd name="T27" fmla="*/ 1 h 1043"/>
                <a:gd name="T28" fmla="*/ 0 w 168"/>
                <a:gd name="T29" fmla="*/ 1 h 1043"/>
                <a:gd name="T30" fmla="*/ 0 w 168"/>
                <a:gd name="T31" fmla="*/ 1 h 1043"/>
                <a:gd name="T32" fmla="*/ 0 w 168"/>
                <a:gd name="T33" fmla="*/ 1 h 1043"/>
                <a:gd name="T34" fmla="*/ 0 w 168"/>
                <a:gd name="T35" fmla="*/ 1 h 1043"/>
                <a:gd name="T36" fmla="*/ 0 w 168"/>
                <a:gd name="T37" fmla="*/ 1 h 1043"/>
                <a:gd name="T38" fmla="*/ 0 w 168"/>
                <a:gd name="T39" fmla="*/ 1 h 1043"/>
                <a:gd name="T40" fmla="*/ 0 w 168"/>
                <a:gd name="T41" fmla="*/ 0 h 104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8" h="1043">
                  <a:moveTo>
                    <a:pt x="168" y="0"/>
                  </a:moveTo>
                  <a:lnTo>
                    <a:pt x="164" y="85"/>
                  </a:lnTo>
                  <a:lnTo>
                    <a:pt x="155" y="216"/>
                  </a:lnTo>
                  <a:lnTo>
                    <a:pt x="141" y="377"/>
                  </a:lnTo>
                  <a:lnTo>
                    <a:pt x="122" y="552"/>
                  </a:lnTo>
                  <a:lnTo>
                    <a:pt x="99" y="722"/>
                  </a:lnTo>
                  <a:lnTo>
                    <a:pt x="70" y="873"/>
                  </a:lnTo>
                  <a:lnTo>
                    <a:pt x="37" y="985"/>
                  </a:lnTo>
                  <a:lnTo>
                    <a:pt x="0" y="1043"/>
                  </a:lnTo>
                  <a:lnTo>
                    <a:pt x="28" y="942"/>
                  </a:lnTo>
                  <a:lnTo>
                    <a:pt x="57" y="804"/>
                  </a:lnTo>
                  <a:lnTo>
                    <a:pt x="83" y="647"/>
                  </a:lnTo>
                  <a:lnTo>
                    <a:pt x="106" y="481"/>
                  </a:lnTo>
                  <a:lnTo>
                    <a:pt x="123" y="323"/>
                  </a:lnTo>
                  <a:lnTo>
                    <a:pt x="136" y="187"/>
                  </a:lnTo>
                  <a:lnTo>
                    <a:pt x="144" y="88"/>
                  </a:lnTo>
                  <a:lnTo>
                    <a:pt x="144" y="39"/>
                  </a:lnTo>
                  <a:lnTo>
                    <a:pt x="148" y="32"/>
                  </a:lnTo>
                  <a:lnTo>
                    <a:pt x="157" y="22"/>
                  </a:lnTo>
                  <a:lnTo>
                    <a:pt x="164" y="1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3" name="Freeform 87"/>
            <p:cNvSpPr>
              <a:spLocks/>
            </p:cNvSpPr>
            <p:nvPr/>
          </p:nvSpPr>
          <p:spPr bwMode="auto">
            <a:xfrm>
              <a:off x="5727" y="9958"/>
              <a:ext cx="63" cy="704"/>
            </a:xfrm>
            <a:custGeom>
              <a:avLst/>
              <a:gdLst>
                <a:gd name="T0" fmla="*/ 0 w 130"/>
                <a:gd name="T1" fmla="*/ 1 h 1209"/>
                <a:gd name="T2" fmla="*/ 0 w 130"/>
                <a:gd name="T3" fmla="*/ 1 h 1209"/>
                <a:gd name="T4" fmla="*/ 0 w 130"/>
                <a:gd name="T5" fmla="*/ 1 h 1209"/>
                <a:gd name="T6" fmla="*/ 0 w 130"/>
                <a:gd name="T7" fmla="*/ 1 h 1209"/>
                <a:gd name="T8" fmla="*/ 0 w 130"/>
                <a:gd name="T9" fmla="*/ 1 h 1209"/>
                <a:gd name="T10" fmla="*/ 0 w 130"/>
                <a:gd name="T11" fmla="*/ 1 h 1209"/>
                <a:gd name="T12" fmla="*/ 0 w 130"/>
                <a:gd name="T13" fmla="*/ 1 h 1209"/>
                <a:gd name="T14" fmla="*/ 0 w 130"/>
                <a:gd name="T15" fmla="*/ 1 h 1209"/>
                <a:gd name="T16" fmla="*/ 0 w 130"/>
                <a:gd name="T17" fmla="*/ 1 h 1209"/>
                <a:gd name="T18" fmla="*/ 0 w 130"/>
                <a:gd name="T19" fmla="*/ 1 h 1209"/>
                <a:gd name="T20" fmla="*/ 0 w 130"/>
                <a:gd name="T21" fmla="*/ 1 h 1209"/>
                <a:gd name="T22" fmla="*/ 0 w 130"/>
                <a:gd name="T23" fmla="*/ 1 h 1209"/>
                <a:gd name="T24" fmla="*/ 0 w 130"/>
                <a:gd name="T25" fmla="*/ 1 h 1209"/>
                <a:gd name="T26" fmla="*/ 0 w 130"/>
                <a:gd name="T27" fmla="*/ 1 h 1209"/>
                <a:gd name="T28" fmla="*/ 0 w 130"/>
                <a:gd name="T29" fmla="*/ 1 h 1209"/>
                <a:gd name="T30" fmla="*/ 0 w 130"/>
                <a:gd name="T31" fmla="*/ 1 h 1209"/>
                <a:gd name="T32" fmla="*/ 0 w 130"/>
                <a:gd name="T33" fmla="*/ 1 h 1209"/>
                <a:gd name="T34" fmla="*/ 0 w 130"/>
                <a:gd name="T35" fmla="*/ 1 h 1209"/>
                <a:gd name="T36" fmla="*/ 0 w 130"/>
                <a:gd name="T37" fmla="*/ 1 h 1209"/>
                <a:gd name="T38" fmla="*/ 0 w 130"/>
                <a:gd name="T39" fmla="*/ 1 h 1209"/>
                <a:gd name="T40" fmla="*/ 0 w 130"/>
                <a:gd name="T41" fmla="*/ 1 h 1209"/>
                <a:gd name="T42" fmla="*/ 0 w 130"/>
                <a:gd name="T43" fmla="*/ 1 h 1209"/>
                <a:gd name="T44" fmla="*/ 0 w 130"/>
                <a:gd name="T45" fmla="*/ 1 h 1209"/>
                <a:gd name="T46" fmla="*/ 0 w 130"/>
                <a:gd name="T47" fmla="*/ 1 h 1209"/>
                <a:gd name="T48" fmla="*/ 0 w 130"/>
                <a:gd name="T49" fmla="*/ 0 h 1209"/>
                <a:gd name="T50" fmla="*/ 0 w 130"/>
                <a:gd name="T51" fmla="*/ 1 h 1209"/>
                <a:gd name="T52" fmla="*/ 0 w 130"/>
                <a:gd name="T53" fmla="*/ 1 h 1209"/>
                <a:gd name="T54" fmla="*/ 0 w 130"/>
                <a:gd name="T55" fmla="*/ 1 h 1209"/>
                <a:gd name="T56" fmla="*/ 0 w 130"/>
                <a:gd name="T57" fmla="*/ 1 h 1209"/>
                <a:gd name="T58" fmla="*/ 0 w 130"/>
                <a:gd name="T59" fmla="*/ 1 h 1209"/>
                <a:gd name="T60" fmla="*/ 0 w 130"/>
                <a:gd name="T61" fmla="*/ 1 h 1209"/>
                <a:gd name="T62" fmla="*/ 0 w 130"/>
                <a:gd name="T63" fmla="*/ 1 h 1209"/>
                <a:gd name="T64" fmla="*/ 0 w 130"/>
                <a:gd name="T65" fmla="*/ 1 h 120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30" h="1209">
                  <a:moveTo>
                    <a:pt x="110" y="5"/>
                  </a:moveTo>
                  <a:lnTo>
                    <a:pt x="78" y="94"/>
                  </a:lnTo>
                  <a:lnTo>
                    <a:pt x="56" y="228"/>
                  </a:lnTo>
                  <a:lnTo>
                    <a:pt x="46" y="394"/>
                  </a:lnTo>
                  <a:lnTo>
                    <a:pt x="46" y="576"/>
                  </a:lnTo>
                  <a:lnTo>
                    <a:pt x="56" y="764"/>
                  </a:lnTo>
                  <a:lnTo>
                    <a:pt x="74" y="938"/>
                  </a:lnTo>
                  <a:lnTo>
                    <a:pt x="98" y="1089"/>
                  </a:lnTo>
                  <a:lnTo>
                    <a:pt x="130" y="1200"/>
                  </a:lnTo>
                  <a:lnTo>
                    <a:pt x="123" y="1201"/>
                  </a:lnTo>
                  <a:lnTo>
                    <a:pt x="116" y="1201"/>
                  </a:lnTo>
                  <a:lnTo>
                    <a:pt x="108" y="1203"/>
                  </a:lnTo>
                  <a:lnTo>
                    <a:pt x="101" y="1204"/>
                  </a:lnTo>
                  <a:lnTo>
                    <a:pt x="94" y="1206"/>
                  </a:lnTo>
                  <a:lnTo>
                    <a:pt x="87" y="1206"/>
                  </a:lnTo>
                  <a:lnTo>
                    <a:pt x="81" y="1207"/>
                  </a:lnTo>
                  <a:lnTo>
                    <a:pt x="75" y="1209"/>
                  </a:lnTo>
                  <a:lnTo>
                    <a:pt x="49" y="1085"/>
                  </a:lnTo>
                  <a:lnTo>
                    <a:pt x="28" y="945"/>
                  </a:lnTo>
                  <a:lnTo>
                    <a:pt x="10" y="793"/>
                  </a:lnTo>
                  <a:lnTo>
                    <a:pt x="2" y="633"/>
                  </a:lnTo>
                  <a:lnTo>
                    <a:pt x="0" y="468"/>
                  </a:lnTo>
                  <a:lnTo>
                    <a:pt x="12" y="306"/>
                  </a:lnTo>
                  <a:lnTo>
                    <a:pt x="35" y="147"/>
                  </a:lnTo>
                  <a:lnTo>
                    <a:pt x="72" y="0"/>
                  </a:lnTo>
                  <a:lnTo>
                    <a:pt x="78" y="3"/>
                  </a:lnTo>
                  <a:lnTo>
                    <a:pt x="87" y="5"/>
                  </a:lnTo>
                  <a:lnTo>
                    <a:pt x="94" y="6"/>
                  </a:lnTo>
                  <a:lnTo>
                    <a:pt x="101" y="3"/>
                  </a:lnTo>
                  <a:lnTo>
                    <a:pt x="104" y="5"/>
                  </a:lnTo>
                  <a:lnTo>
                    <a:pt x="105" y="5"/>
                  </a:lnTo>
                  <a:lnTo>
                    <a:pt x="108" y="5"/>
                  </a:lnTo>
                  <a:lnTo>
                    <a:pt x="110" y="5"/>
                  </a:lnTo>
                  <a:close/>
                </a:path>
              </a:pathLst>
            </a:custGeom>
            <a:solidFill>
              <a:srgbClr val="00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4" name="Freeform 88"/>
            <p:cNvSpPr>
              <a:spLocks/>
            </p:cNvSpPr>
            <p:nvPr/>
          </p:nvSpPr>
          <p:spPr bwMode="auto">
            <a:xfrm>
              <a:off x="5688" y="10148"/>
              <a:ext cx="89" cy="516"/>
            </a:xfrm>
            <a:custGeom>
              <a:avLst/>
              <a:gdLst>
                <a:gd name="T0" fmla="*/ 0 w 186"/>
                <a:gd name="T1" fmla="*/ 0 h 887"/>
                <a:gd name="T2" fmla="*/ 0 w 186"/>
                <a:gd name="T3" fmla="*/ 1 h 887"/>
                <a:gd name="T4" fmla="*/ 0 w 186"/>
                <a:gd name="T5" fmla="*/ 1 h 887"/>
                <a:gd name="T6" fmla="*/ 0 w 186"/>
                <a:gd name="T7" fmla="*/ 1 h 887"/>
                <a:gd name="T8" fmla="*/ 0 w 186"/>
                <a:gd name="T9" fmla="*/ 1 h 887"/>
                <a:gd name="T10" fmla="*/ 0 w 186"/>
                <a:gd name="T11" fmla="*/ 1 h 887"/>
                <a:gd name="T12" fmla="*/ 0 w 186"/>
                <a:gd name="T13" fmla="*/ 1 h 887"/>
                <a:gd name="T14" fmla="*/ 0 w 186"/>
                <a:gd name="T15" fmla="*/ 1 h 887"/>
                <a:gd name="T16" fmla="*/ 0 w 186"/>
                <a:gd name="T17" fmla="*/ 1 h 887"/>
                <a:gd name="T18" fmla="*/ 0 w 186"/>
                <a:gd name="T19" fmla="*/ 1 h 887"/>
                <a:gd name="T20" fmla="*/ 0 w 186"/>
                <a:gd name="T21" fmla="*/ 1 h 887"/>
                <a:gd name="T22" fmla="*/ 0 w 186"/>
                <a:gd name="T23" fmla="*/ 1 h 887"/>
                <a:gd name="T24" fmla="*/ 0 w 186"/>
                <a:gd name="T25" fmla="*/ 1 h 887"/>
                <a:gd name="T26" fmla="*/ 0 w 186"/>
                <a:gd name="T27" fmla="*/ 1 h 887"/>
                <a:gd name="T28" fmla="*/ 0 w 186"/>
                <a:gd name="T29" fmla="*/ 1 h 887"/>
                <a:gd name="T30" fmla="*/ 0 w 186"/>
                <a:gd name="T31" fmla="*/ 1 h 887"/>
                <a:gd name="T32" fmla="*/ 0 w 186"/>
                <a:gd name="T33" fmla="*/ 1 h 887"/>
                <a:gd name="T34" fmla="*/ 0 w 186"/>
                <a:gd name="T35" fmla="*/ 1 h 887"/>
                <a:gd name="T36" fmla="*/ 0 w 186"/>
                <a:gd name="T37" fmla="*/ 1 h 887"/>
                <a:gd name="T38" fmla="*/ 0 w 186"/>
                <a:gd name="T39" fmla="*/ 1 h 887"/>
                <a:gd name="T40" fmla="*/ 0 w 186"/>
                <a:gd name="T41" fmla="*/ 1 h 887"/>
                <a:gd name="T42" fmla="*/ 0 w 186"/>
                <a:gd name="T43" fmla="*/ 1 h 887"/>
                <a:gd name="T44" fmla="*/ 0 w 186"/>
                <a:gd name="T45" fmla="*/ 1 h 887"/>
                <a:gd name="T46" fmla="*/ 0 w 186"/>
                <a:gd name="T47" fmla="*/ 1 h 887"/>
                <a:gd name="T48" fmla="*/ 0 w 186"/>
                <a:gd name="T49" fmla="*/ 1 h 887"/>
                <a:gd name="T50" fmla="*/ 0 w 186"/>
                <a:gd name="T51" fmla="*/ 1 h 887"/>
                <a:gd name="T52" fmla="*/ 0 w 186"/>
                <a:gd name="T53" fmla="*/ 1 h 887"/>
                <a:gd name="T54" fmla="*/ 0 w 186"/>
                <a:gd name="T55" fmla="*/ 1 h 887"/>
                <a:gd name="T56" fmla="*/ 0 w 186"/>
                <a:gd name="T57" fmla="*/ 0 h 88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86" h="887">
                  <a:moveTo>
                    <a:pt x="23" y="0"/>
                  </a:moveTo>
                  <a:lnTo>
                    <a:pt x="25" y="96"/>
                  </a:lnTo>
                  <a:lnTo>
                    <a:pt x="38" y="222"/>
                  </a:lnTo>
                  <a:lnTo>
                    <a:pt x="59" y="360"/>
                  </a:lnTo>
                  <a:lnTo>
                    <a:pt x="85" y="504"/>
                  </a:lnTo>
                  <a:lnTo>
                    <a:pt x="114" y="639"/>
                  </a:lnTo>
                  <a:lnTo>
                    <a:pt x="143" y="755"/>
                  </a:lnTo>
                  <a:lnTo>
                    <a:pt x="167" y="838"/>
                  </a:lnTo>
                  <a:lnTo>
                    <a:pt x="186" y="878"/>
                  </a:lnTo>
                  <a:lnTo>
                    <a:pt x="177" y="880"/>
                  </a:lnTo>
                  <a:lnTo>
                    <a:pt x="169" y="881"/>
                  </a:lnTo>
                  <a:lnTo>
                    <a:pt x="159" y="883"/>
                  </a:lnTo>
                  <a:lnTo>
                    <a:pt x="149" y="883"/>
                  </a:lnTo>
                  <a:lnTo>
                    <a:pt x="138" y="884"/>
                  </a:lnTo>
                  <a:lnTo>
                    <a:pt x="130" y="886"/>
                  </a:lnTo>
                  <a:lnTo>
                    <a:pt x="123" y="887"/>
                  </a:lnTo>
                  <a:lnTo>
                    <a:pt x="117" y="887"/>
                  </a:lnTo>
                  <a:lnTo>
                    <a:pt x="104" y="818"/>
                  </a:lnTo>
                  <a:lnTo>
                    <a:pt x="87" y="708"/>
                  </a:lnTo>
                  <a:lnTo>
                    <a:pt x="68" y="573"/>
                  </a:lnTo>
                  <a:lnTo>
                    <a:pt x="48" y="428"/>
                  </a:lnTo>
                  <a:lnTo>
                    <a:pt x="29" y="284"/>
                  </a:lnTo>
                  <a:lnTo>
                    <a:pt x="15" y="157"/>
                  </a:lnTo>
                  <a:lnTo>
                    <a:pt x="5" y="62"/>
                  </a:lnTo>
                  <a:lnTo>
                    <a:pt x="0" y="10"/>
                  </a:lnTo>
                  <a:lnTo>
                    <a:pt x="5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5" name="Freeform 89"/>
            <p:cNvSpPr>
              <a:spLocks/>
            </p:cNvSpPr>
            <p:nvPr/>
          </p:nvSpPr>
          <p:spPr bwMode="auto">
            <a:xfrm>
              <a:off x="5806" y="10020"/>
              <a:ext cx="118" cy="634"/>
            </a:xfrm>
            <a:custGeom>
              <a:avLst/>
              <a:gdLst>
                <a:gd name="T0" fmla="*/ 0 w 246"/>
                <a:gd name="T1" fmla="*/ 1 h 1089"/>
                <a:gd name="T2" fmla="*/ 0 w 246"/>
                <a:gd name="T3" fmla="*/ 1 h 1089"/>
                <a:gd name="T4" fmla="*/ 0 w 246"/>
                <a:gd name="T5" fmla="*/ 1 h 1089"/>
                <a:gd name="T6" fmla="*/ 0 w 246"/>
                <a:gd name="T7" fmla="*/ 1 h 1089"/>
                <a:gd name="T8" fmla="*/ 0 w 246"/>
                <a:gd name="T9" fmla="*/ 1 h 1089"/>
                <a:gd name="T10" fmla="*/ 0 w 246"/>
                <a:gd name="T11" fmla="*/ 1 h 1089"/>
                <a:gd name="T12" fmla="*/ 0 w 246"/>
                <a:gd name="T13" fmla="*/ 1 h 1089"/>
                <a:gd name="T14" fmla="*/ 0 w 246"/>
                <a:gd name="T15" fmla="*/ 1 h 1089"/>
                <a:gd name="T16" fmla="*/ 0 w 246"/>
                <a:gd name="T17" fmla="*/ 1 h 1089"/>
                <a:gd name="T18" fmla="*/ 0 w 246"/>
                <a:gd name="T19" fmla="*/ 1 h 1089"/>
                <a:gd name="T20" fmla="*/ 0 w 246"/>
                <a:gd name="T21" fmla="*/ 1 h 1089"/>
                <a:gd name="T22" fmla="*/ 0 w 246"/>
                <a:gd name="T23" fmla="*/ 1 h 1089"/>
                <a:gd name="T24" fmla="*/ 0 w 246"/>
                <a:gd name="T25" fmla="*/ 1 h 1089"/>
                <a:gd name="T26" fmla="*/ 0 w 246"/>
                <a:gd name="T27" fmla="*/ 1 h 1089"/>
                <a:gd name="T28" fmla="*/ 0 w 246"/>
                <a:gd name="T29" fmla="*/ 1 h 1089"/>
                <a:gd name="T30" fmla="*/ 0 w 246"/>
                <a:gd name="T31" fmla="*/ 1 h 1089"/>
                <a:gd name="T32" fmla="*/ 0 w 246"/>
                <a:gd name="T33" fmla="*/ 0 h 1089"/>
                <a:gd name="T34" fmla="*/ 0 w 246"/>
                <a:gd name="T35" fmla="*/ 1 h 1089"/>
                <a:gd name="T36" fmla="*/ 0 w 246"/>
                <a:gd name="T37" fmla="*/ 1 h 1089"/>
                <a:gd name="T38" fmla="*/ 0 w 246"/>
                <a:gd name="T39" fmla="*/ 1 h 1089"/>
                <a:gd name="T40" fmla="*/ 0 w 246"/>
                <a:gd name="T41" fmla="*/ 1 h 1089"/>
                <a:gd name="T42" fmla="*/ 0 w 246"/>
                <a:gd name="T43" fmla="*/ 1 h 1089"/>
                <a:gd name="T44" fmla="*/ 0 w 246"/>
                <a:gd name="T45" fmla="*/ 1 h 1089"/>
                <a:gd name="T46" fmla="*/ 0 w 246"/>
                <a:gd name="T47" fmla="*/ 1 h 1089"/>
                <a:gd name="T48" fmla="*/ 0 w 246"/>
                <a:gd name="T49" fmla="*/ 1 h 1089"/>
                <a:gd name="T50" fmla="*/ 0 w 246"/>
                <a:gd name="T51" fmla="*/ 1 h 1089"/>
                <a:gd name="T52" fmla="*/ 0 w 246"/>
                <a:gd name="T53" fmla="*/ 1 h 1089"/>
                <a:gd name="T54" fmla="*/ 0 w 246"/>
                <a:gd name="T55" fmla="*/ 1 h 1089"/>
                <a:gd name="T56" fmla="*/ 0 w 246"/>
                <a:gd name="T57" fmla="*/ 1 h 1089"/>
                <a:gd name="T58" fmla="*/ 0 w 246"/>
                <a:gd name="T59" fmla="*/ 1 h 1089"/>
                <a:gd name="T60" fmla="*/ 0 w 246"/>
                <a:gd name="T61" fmla="*/ 1 h 1089"/>
                <a:gd name="T62" fmla="*/ 0 w 246"/>
                <a:gd name="T63" fmla="*/ 1 h 1089"/>
                <a:gd name="T64" fmla="*/ 0 w 246"/>
                <a:gd name="T65" fmla="*/ 1 h 1089"/>
                <a:gd name="T66" fmla="*/ 0 w 246"/>
                <a:gd name="T67" fmla="*/ 1 h 1089"/>
                <a:gd name="T68" fmla="*/ 0 w 246"/>
                <a:gd name="T69" fmla="*/ 1 h 1089"/>
                <a:gd name="T70" fmla="*/ 0 w 246"/>
                <a:gd name="T71" fmla="*/ 1 h 1089"/>
                <a:gd name="T72" fmla="*/ 0 w 246"/>
                <a:gd name="T73" fmla="*/ 1 h 1089"/>
                <a:gd name="T74" fmla="*/ 0 w 246"/>
                <a:gd name="T75" fmla="*/ 1 h 1089"/>
                <a:gd name="T76" fmla="*/ 0 w 246"/>
                <a:gd name="T77" fmla="*/ 1 h 1089"/>
                <a:gd name="T78" fmla="*/ 0 w 246"/>
                <a:gd name="T79" fmla="*/ 1 h 1089"/>
                <a:gd name="T80" fmla="*/ 0 w 246"/>
                <a:gd name="T81" fmla="*/ 1 h 10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6" h="1089">
                  <a:moveTo>
                    <a:pt x="0" y="1089"/>
                  </a:moveTo>
                  <a:lnTo>
                    <a:pt x="7" y="1087"/>
                  </a:lnTo>
                  <a:lnTo>
                    <a:pt x="19" y="1086"/>
                  </a:lnTo>
                  <a:lnTo>
                    <a:pt x="33" y="1084"/>
                  </a:lnTo>
                  <a:lnTo>
                    <a:pt x="48" y="1083"/>
                  </a:lnTo>
                  <a:lnTo>
                    <a:pt x="62" y="1080"/>
                  </a:lnTo>
                  <a:lnTo>
                    <a:pt x="76" y="1079"/>
                  </a:lnTo>
                  <a:lnTo>
                    <a:pt x="91" y="1077"/>
                  </a:lnTo>
                  <a:lnTo>
                    <a:pt x="101" y="1076"/>
                  </a:lnTo>
                  <a:lnTo>
                    <a:pt x="134" y="1024"/>
                  </a:lnTo>
                  <a:lnTo>
                    <a:pt x="166" y="949"/>
                  </a:lnTo>
                  <a:lnTo>
                    <a:pt x="196" y="851"/>
                  </a:lnTo>
                  <a:lnTo>
                    <a:pt x="220" y="730"/>
                  </a:lnTo>
                  <a:lnTo>
                    <a:pt x="238" y="585"/>
                  </a:lnTo>
                  <a:lnTo>
                    <a:pt x="246" y="415"/>
                  </a:lnTo>
                  <a:lnTo>
                    <a:pt x="243" y="220"/>
                  </a:lnTo>
                  <a:lnTo>
                    <a:pt x="226" y="0"/>
                  </a:lnTo>
                  <a:lnTo>
                    <a:pt x="222" y="85"/>
                  </a:lnTo>
                  <a:lnTo>
                    <a:pt x="213" y="216"/>
                  </a:lnTo>
                  <a:lnTo>
                    <a:pt x="199" y="377"/>
                  </a:lnTo>
                  <a:lnTo>
                    <a:pt x="180" y="552"/>
                  </a:lnTo>
                  <a:lnTo>
                    <a:pt x="157" y="722"/>
                  </a:lnTo>
                  <a:lnTo>
                    <a:pt x="128" y="873"/>
                  </a:lnTo>
                  <a:lnTo>
                    <a:pt x="95" y="985"/>
                  </a:lnTo>
                  <a:lnTo>
                    <a:pt x="58" y="1043"/>
                  </a:lnTo>
                  <a:lnTo>
                    <a:pt x="86" y="942"/>
                  </a:lnTo>
                  <a:lnTo>
                    <a:pt x="115" y="804"/>
                  </a:lnTo>
                  <a:lnTo>
                    <a:pt x="141" y="647"/>
                  </a:lnTo>
                  <a:lnTo>
                    <a:pt x="164" y="481"/>
                  </a:lnTo>
                  <a:lnTo>
                    <a:pt x="181" y="323"/>
                  </a:lnTo>
                  <a:lnTo>
                    <a:pt x="194" y="187"/>
                  </a:lnTo>
                  <a:lnTo>
                    <a:pt x="202" y="88"/>
                  </a:lnTo>
                  <a:lnTo>
                    <a:pt x="202" y="39"/>
                  </a:lnTo>
                  <a:lnTo>
                    <a:pt x="184" y="128"/>
                  </a:lnTo>
                  <a:lnTo>
                    <a:pt x="167" y="233"/>
                  </a:lnTo>
                  <a:lnTo>
                    <a:pt x="150" y="354"/>
                  </a:lnTo>
                  <a:lnTo>
                    <a:pt x="131" y="487"/>
                  </a:lnTo>
                  <a:lnTo>
                    <a:pt x="107" y="628"/>
                  </a:lnTo>
                  <a:lnTo>
                    <a:pt x="79" y="778"/>
                  </a:lnTo>
                  <a:lnTo>
                    <a:pt x="43" y="932"/>
                  </a:lnTo>
                  <a:lnTo>
                    <a:pt x="0" y="1089"/>
                  </a:lnTo>
                  <a:close/>
                </a:path>
              </a:pathLst>
            </a:custGeom>
            <a:solidFill>
              <a:srgbClr val="00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6" name="Freeform 90"/>
            <p:cNvSpPr>
              <a:spLocks/>
            </p:cNvSpPr>
            <p:nvPr/>
          </p:nvSpPr>
          <p:spPr bwMode="auto">
            <a:xfrm>
              <a:off x="5777" y="10036"/>
              <a:ext cx="75" cy="623"/>
            </a:xfrm>
            <a:custGeom>
              <a:avLst/>
              <a:gdLst>
                <a:gd name="T0" fmla="*/ 0 w 156"/>
                <a:gd name="T1" fmla="*/ 1 h 1070"/>
                <a:gd name="T2" fmla="*/ 0 w 156"/>
                <a:gd name="T3" fmla="*/ 1 h 1070"/>
                <a:gd name="T4" fmla="*/ 0 w 156"/>
                <a:gd name="T5" fmla="*/ 1 h 1070"/>
                <a:gd name="T6" fmla="*/ 0 w 156"/>
                <a:gd name="T7" fmla="*/ 1 h 1070"/>
                <a:gd name="T8" fmla="*/ 0 w 156"/>
                <a:gd name="T9" fmla="*/ 1 h 1070"/>
                <a:gd name="T10" fmla="*/ 0 w 156"/>
                <a:gd name="T11" fmla="*/ 1 h 1070"/>
                <a:gd name="T12" fmla="*/ 0 w 156"/>
                <a:gd name="T13" fmla="*/ 1 h 1070"/>
                <a:gd name="T14" fmla="*/ 0 w 156"/>
                <a:gd name="T15" fmla="*/ 1 h 1070"/>
                <a:gd name="T16" fmla="*/ 0 w 156"/>
                <a:gd name="T17" fmla="*/ 1 h 1070"/>
                <a:gd name="T18" fmla="*/ 0 w 156"/>
                <a:gd name="T19" fmla="*/ 1 h 1070"/>
                <a:gd name="T20" fmla="*/ 0 w 156"/>
                <a:gd name="T21" fmla="*/ 1 h 1070"/>
                <a:gd name="T22" fmla="*/ 0 w 156"/>
                <a:gd name="T23" fmla="*/ 1 h 1070"/>
                <a:gd name="T24" fmla="*/ 0 w 156"/>
                <a:gd name="T25" fmla="*/ 1 h 1070"/>
                <a:gd name="T26" fmla="*/ 0 w 156"/>
                <a:gd name="T27" fmla="*/ 1 h 1070"/>
                <a:gd name="T28" fmla="*/ 0 w 156"/>
                <a:gd name="T29" fmla="*/ 1 h 1070"/>
                <a:gd name="T30" fmla="*/ 0 w 156"/>
                <a:gd name="T31" fmla="*/ 1 h 1070"/>
                <a:gd name="T32" fmla="*/ 0 w 156"/>
                <a:gd name="T33" fmla="*/ 0 h 1070"/>
                <a:gd name="T34" fmla="*/ 0 w 156"/>
                <a:gd name="T35" fmla="*/ 1 h 1070"/>
                <a:gd name="T36" fmla="*/ 0 w 156"/>
                <a:gd name="T37" fmla="*/ 1 h 1070"/>
                <a:gd name="T38" fmla="*/ 0 w 156"/>
                <a:gd name="T39" fmla="*/ 1 h 1070"/>
                <a:gd name="T40" fmla="*/ 0 w 156"/>
                <a:gd name="T41" fmla="*/ 1 h 1070"/>
                <a:gd name="T42" fmla="*/ 0 w 156"/>
                <a:gd name="T43" fmla="*/ 1 h 1070"/>
                <a:gd name="T44" fmla="*/ 0 w 156"/>
                <a:gd name="T45" fmla="*/ 1 h 1070"/>
                <a:gd name="T46" fmla="*/ 0 w 156"/>
                <a:gd name="T47" fmla="*/ 1 h 1070"/>
                <a:gd name="T48" fmla="*/ 0 w 156"/>
                <a:gd name="T49" fmla="*/ 1 h 10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56" h="1070">
                  <a:moveTo>
                    <a:pt x="0" y="1070"/>
                  </a:moveTo>
                  <a:lnTo>
                    <a:pt x="8" y="1069"/>
                  </a:lnTo>
                  <a:lnTo>
                    <a:pt x="18" y="1067"/>
                  </a:lnTo>
                  <a:lnTo>
                    <a:pt x="31" y="1066"/>
                  </a:lnTo>
                  <a:lnTo>
                    <a:pt x="46" y="1063"/>
                  </a:lnTo>
                  <a:lnTo>
                    <a:pt x="60" y="1062"/>
                  </a:lnTo>
                  <a:lnTo>
                    <a:pt x="73" y="1060"/>
                  </a:lnTo>
                  <a:lnTo>
                    <a:pt x="86" y="1059"/>
                  </a:lnTo>
                  <a:lnTo>
                    <a:pt x="97" y="1057"/>
                  </a:lnTo>
                  <a:lnTo>
                    <a:pt x="110" y="991"/>
                  </a:lnTo>
                  <a:lnTo>
                    <a:pt x="121" y="877"/>
                  </a:lnTo>
                  <a:lnTo>
                    <a:pt x="128" y="729"/>
                  </a:lnTo>
                  <a:lnTo>
                    <a:pt x="135" y="561"/>
                  </a:lnTo>
                  <a:lnTo>
                    <a:pt x="139" y="389"/>
                  </a:lnTo>
                  <a:lnTo>
                    <a:pt x="145" y="229"/>
                  </a:lnTo>
                  <a:lnTo>
                    <a:pt x="151" y="94"/>
                  </a:lnTo>
                  <a:lnTo>
                    <a:pt x="156" y="0"/>
                  </a:lnTo>
                  <a:lnTo>
                    <a:pt x="109" y="67"/>
                  </a:lnTo>
                  <a:lnTo>
                    <a:pt x="79" y="186"/>
                  </a:lnTo>
                  <a:lnTo>
                    <a:pt x="60" y="342"/>
                  </a:lnTo>
                  <a:lnTo>
                    <a:pt x="50" y="516"/>
                  </a:lnTo>
                  <a:lnTo>
                    <a:pt x="43" y="693"/>
                  </a:lnTo>
                  <a:lnTo>
                    <a:pt x="34" y="856"/>
                  </a:lnTo>
                  <a:lnTo>
                    <a:pt x="23" y="987"/>
                  </a:lnTo>
                  <a:lnTo>
                    <a:pt x="0" y="1070"/>
                  </a:lnTo>
                  <a:close/>
                </a:path>
              </a:pathLst>
            </a:custGeom>
            <a:solidFill>
              <a:srgbClr val="00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7" name="Freeform 91"/>
            <p:cNvSpPr>
              <a:spLocks/>
            </p:cNvSpPr>
            <p:nvPr/>
          </p:nvSpPr>
          <p:spPr bwMode="auto">
            <a:xfrm>
              <a:off x="5894" y="10237"/>
              <a:ext cx="113" cy="403"/>
            </a:xfrm>
            <a:custGeom>
              <a:avLst/>
              <a:gdLst>
                <a:gd name="T0" fmla="*/ 0 w 237"/>
                <a:gd name="T1" fmla="*/ 1 h 692"/>
                <a:gd name="T2" fmla="*/ 0 w 237"/>
                <a:gd name="T3" fmla="*/ 1 h 692"/>
                <a:gd name="T4" fmla="*/ 0 w 237"/>
                <a:gd name="T5" fmla="*/ 1 h 692"/>
                <a:gd name="T6" fmla="*/ 0 w 237"/>
                <a:gd name="T7" fmla="*/ 1 h 692"/>
                <a:gd name="T8" fmla="*/ 0 w 237"/>
                <a:gd name="T9" fmla="*/ 1 h 692"/>
                <a:gd name="T10" fmla="*/ 0 w 237"/>
                <a:gd name="T11" fmla="*/ 1 h 692"/>
                <a:gd name="T12" fmla="*/ 0 w 237"/>
                <a:gd name="T13" fmla="*/ 1 h 692"/>
                <a:gd name="T14" fmla="*/ 0 w 237"/>
                <a:gd name="T15" fmla="*/ 1 h 692"/>
                <a:gd name="T16" fmla="*/ 0 w 237"/>
                <a:gd name="T17" fmla="*/ 1 h 692"/>
                <a:gd name="T18" fmla="*/ 0 w 237"/>
                <a:gd name="T19" fmla="*/ 1 h 692"/>
                <a:gd name="T20" fmla="*/ 0 w 237"/>
                <a:gd name="T21" fmla="*/ 1 h 692"/>
                <a:gd name="T22" fmla="*/ 0 w 237"/>
                <a:gd name="T23" fmla="*/ 1 h 692"/>
                <a:gd name="T24" fmla="*/ 0 w 237"/>
                <a:gd name="T25" fmla="*/ 1 h 692"/>
                <a:gd name="T26" fmla="*/ 0 w 237"/>
                <a:gd name="T27" fmla="*/ 1 h 692"/>
                <a:gd name="T28" fmla="*/ 0 w 237"/>
                <a:gd name="T29" fmla="*/ 1 h 692"/>
                <a:gd name="T30" fmla="*/ 0 w 237"/>
                <a:gd name="T31" fmla="*/ 1 h 692"/>
                <a:gd name="T32" fmla="*/ 0 w 237"/>
                <a:gd name="T33" fmla="*/ 0 h 692"/>
                <a:gd name="T34" fmla="*/ 0 w 237"/>
                <a:gd name="T35" fmla="*/ 1 h 692"/>
                <a:gd name="T36" fmla="*/ 0 w 237"/>
                <a:gd name="T37" fmla="*/ 1 h 692"/>
                <a:gd name="T38" fmla="*/ 0 w 237"/>
                <a:gd name="T39" fmla="*/ 1 h 692"/>
                <a:gd name="T40" fmla="*/ 0 w 237"/>
                <a:gd name="T41" fmla="*/ 1 h 692"/>
                <a:gd name="T42" fmla="*/ 0 w 237"/>
                <a:gd name="T43" fmla="*/ 1 h 692"/>
                <a:gd name="T44" fmla="*/ 0 w 237"/>
                <a:gd name="T45" fmla="*/ 1 h 692"/>
                <a:gd name="T46" fmla="*/ 0 w 237"/>
                <a:gd name="T47" fmla="*/ 1 h 692"/>
                <a:gd name="T48" fmla="*/ 0 w 237"/>
                <a:gd name="T49" fmla="*/ 1 h 692"/>
                <a:gd name="T50" fmla="*/ 0 w 237"/>
                <a:gd name="T51" fmla="*/ 1 h 692"/>
                <a:gd name="T52" fmla="*/ 0 w 237"/>
                <a:gd name="T53" fmla="*/ 1 h 692"/>
                <a:gd name="T54" fmla="*/ 0 w 237"/>
                <a:gd name="T55" fmla="*/ 1 h 692"/>
                <a:gd name="T56" fmla="*/ 0 w 237"/>
                <a:gd name="T57" fmla="*/ 1 h 692"/>
                <a:gd name="T58" fmla="*/ 0 w 237"/>
                <a:gd name="T59" fmla="*/ 1 h 692"/>
                <a:gd name="T60" fmla="*/ 0 w 237"/>
                <a:gd name="T61" fmla="*/ 1 h 692"/>
                <a:gd name="T62" fmla="*/ 0 w 237"/>
                <a:gd name="T63" fmla="*/ 1 h 692"/>
                <a:gd name="T64" fmla="*/ 0 w 237"/>
                <a:gd name="T65" fmla="*/ 1 h 692"/>
                <a:gd name="T66" fmla="*/ 0 w 237"/>
                <a:gd name="T67" fmla="*/ 1 h 692"/>
                <a:gd name="T68" fmla="*/ 0 w 237"/>
                <a:gd name="T69" fmla="*/ 1 h 692"/>
                <a:gd name="T70" fmla="*/ 0 w 237"/>
                <a:gd name="T71" fmla="*/ 1 h 692"/>
                <a:gd name="T72" fmla="*/ 0 w 237"/>
                <a:gd name="T73" fmla="*/ 1 h 692"/>
                <a:gd name="T74" fmla="*/ 0 w 237"/>
                <a:gd name="T75" fmla="*/ 1 h 692"/>
                <a:gd name="T76" fmla="*/ 0 w 237"/>
                <a:gd name="T77" fmla="*/ 1 h 692"/>
                <a:gd name="T78" fmla="*/ 0 w 237"/>
                <a:gd name="T79" fmla="*/ 1 h 692"/>
                <a:gd name="T80" fmla="*/ 0 w 237"/>
                <a:gd name="T81" fmla="*/ 1 h 6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7" h="692">
                  <a:moveTo>
                    <a:pt x="0" y="692"/>
                  </a:moveTo>
                  <a:lnTo>
                    <a:pt x="1" y="676"/>
                  </a:lnTo>
                  <a:lnTo>
                    <a:pt x="6" y="650"/>
                  </a:lnTo>
                  <a:lnTo>
                    <a:pt x="11" y="614"/>
                  </a:lnTo>
                  <a:lnTo>
                    <a:pt x="20" y="571"/>
                  </a:lnTo>
                  <a:lnTo>
                    <a:pt x="30" y="522"/>
                  </a:lnTo>
                  <a:lnTo>
                    <a:pt x="42" y="468"/>
                  </a:lnTo>
                  <a:lnTo>
                    <a:pt x="55" y="411"/>
                  </a:lnTo>
                  <a:lnTo>
                    <a:pt x="69" y="352"/>
                  </a:lnTo>
                  <a:lnTo>
                    <a:pt x="85" y="293"/>
                  </a:lnTo>
                  <a:lnTo>
                    <a:pt x="104" y="236"/>
                  </a:lnTo>
                  <a:lnTo>
                    <a:pt x="122" y="181"/>
                  </a:lnTo>
                  <a:lnTo>
                    <a:pt x="142" y="131"/>
                  </a:lnTo>
                  <a:lnTo>
                    <a:pt x="164" y="85"/>
                  </a:lnTo>
                  <a:lnTo>
                    <a:pt x="188" y="47"/>
                  </a:lnTo>
                  <a:lnTo>
                    <a:pt x="212" y="18"/>
                  </a:lnTo>
                  <a:lnTo>
                    <a:pt x="237" y="0"/>
                  </a:lnTo>
                  <a:lnTo>
                    <a:pt x="226" y="25"/>
                  </a:lnTo>
                  <a:lnTo>
                    <a:pt x="213" y="51"/>
                  </a:lnTo>
                  <a:lnTo>
                    <a:pt x="201" y="76"/>
                  </a:lnTo>
                  <a:lnTo>
                    <a:pt x="190" y="100"/>
                  </a:lnTo>
                  <a:lnTo>
                    <a:pt x="181" y="123"/>
                  </a:lnTo>
                  <a:lnTo>
                    <a:pt x="174" y="148"/>
                  </a:lnTo>
                  <a:lnTo>
                    <a:pt x="171" y="172"/>
                  </a:lnTo>
                  <a:lnTo>
                    <a:pt x="171" y="197"/>
                  </a:lnTo>
                  <a:lnTo>
                    <a:pt x="170" y="234"/>
                  </a:lnTo>
                  <a:lnTo>
                    <a:pt x="163" y="295"/>
                  </a:lnTo>
                  <a:lnTo>
                    <a:pt x="151" y="367"/>
                  </a:lnTo>
                  <a:lnTo>
                    <a:pt x="135" y="447"/>
                  </a:lnTo>
                  <a:lnTo>
                    <a:pt x="118" y="527"/>
                  </a:lnTo>
                  <a:lnTo>
                    <a:pt x="99" y="597"/>
                  </a:lnTo>
                  <a:lnTo>
                    <a:pt x="81" y="652"/>
                  </a:lnTo>
                  <a:lnTo>
                    <a:pt x="65" y="684"/>
                  </a:lnTo>
                  <a:lnTo>
                    <a:pt x="56" y="685"/>
                  </a:lnTo>
                  <a:lnTo>
                    <a:pt x="47" y="685"/>
                  </a:lnTo>
                  <a:lnTo>
                    <a:pt x="39" y="686"/>
                  </a:lnTo>
                  <a:lnTo>
                    <a:pt x="32" y="688"/>
                  </a:lnTo>
                  <a:lnTo>
                    <a:pt x="23" y="689"/>
                  </a:lnTo>
                  <a:lnTo>
                    <a:pt x="16" y="689"/>
                  </a:lnTo>
                  <a:lnTo>
                    <a:pt x="7" y="691"/>
                  </a:lnTo>
                  <a:lnTo>
                    <a:pt x="0" y="692"/>
                  </a:lnTo>
                  <a:close/>
                </a:path>
              </a:pathLst>
            </a:custGeom>
            <a:solidFill>
              <a:srgbClr val="00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8" name="Freeform 92"/>
            <p:cNvSpPr>
              <a:spLocks/>
            </p:cNvSpPr>
            <p:nvPr/>
          </p:nvSpPr>
          <p:spPr bwMode="auto">
            <a:xfrm>
              <a:off x="5931" y="10235"/>
              <a:ext cx="84" cy="399"/>
            </a:xfrm>
            <a:custGeom>
              <a:avLst/>
              <a:gdLst>
                <a:gd name="T0" fmla="*/ 0 w 174"/>
                <a:gd name="T1" fmla="*/ 1 h 684"/>
                <a:gd name="T2" fmla="*/ 0 w 174"/>
                <a:gd name="T3" fmla="*/ 1 h 684"/>
                <a:gd name="T4" fmla="*/ 0 w 174"/>
                <a:gd name="T5" fmla="*/ 1 h 684"/>
                <a:gd name="T6" fmla="*/ 0 w 174"/>
                <a:gd name="T7" fmla="*/ 1 h 684"/>
                <a:gd name="T8" fmla="*/ 0 w 174"/>
                <a:gd name="T9" fmla="*/ 1 h 684"/>
                <a:gd name="T10" fmla="*/ 0 w 174"/>
                <a:gd name="T11" fmla="*/ 1 h 684"/>
                <a:gd name="T12" fmla="*/ 0 w 174"/>
                <a:gd name="T13" fmla="*/ 1 h 684"/>
                <a:gd name="T14" fmla="*/ 0 w 174"/>
                <a:gd name="T15" fmla="*/ 1 h 684"/>
                <a:gd name="T16" fmla="*/ 0 w 174"/>
                <a:gd name="T17" fmla="*/ 1 h 684"/>
                <a:gd name="T18" fmla="*/ 0 w 174"/>
                <a:gd name="T19" fmla="*/ 1 h 684"/>
                <a:gd name="T20" fmla="*/ 0 w 174"/>
                <a:gd name="T21" fmla="*/ 1 h 684"/>
                <a:gd name="T22" fmla="*/ 0 w 174"/>
                <a:gd name="T23" fmla="*/ 1 h 684"/>
                <a:gd name="T24" fmla="*/ 0 w 174"/>
                <a:gd name="T25" fmla="*/ 1 h 684"/>
                <a:gd name="T26" fmla="*/ 0 w 174"/>
                <a:gd name="T27" fmla="*/ 1 h 684"/>
                <a:gd name="T28" fmla="*/ 0 w 174"/>
                <a:gd name="T29" fmla="*/ 1 h 684"/>
                <a:gd name="T30" fmla="*/ 0 w 174"/>
                <a:gd name="T31" fmla="*/ 1 h 684"/>
                <a:gd name="T32" fmla="*/ 0 w 174"/>
                <a:gd name="T33" fmla="*/ 0 h 684"/>
                <a:gd name="T34" fmla="*/ 0 w 174"/>
                <a:gd name="T35" fmla="*/ 1 h 684"/>
                <a:gd name="T36" fmla="*/ 0 w 174"/>
                <a:gd name="T37" fmla="*/ 1 h 684"/>
                <a:gd name="T38" fmla="*/ 0 w 174"/>
                <a:gd name="T39" fmla="*/ 1 h 684"/>
                <a:gd name="T40" fmla="*/ 0 w 174"/>
                <a:gd name="T41" fmla="*/ 1 h 684"/>
                <a:gd name="T42" fmla="*/ 0 w 174"/>
                <a:gd name="T43" fmla="*/ 1 h 684"/>
                <a:gd name="T44" fmla="*/ 0 w 174"/>
                <a:gd name="T45" fmla="*/ 1 h 684"/>
                <a:gd name="T46" fmla="*/ 0 w 174"/>
                <a:gd name="T47" fmla="*/ 1 h 684"/>
                <a:gd name="T48" fmla="*/ 0 w 174"/>
                <a:gd name="T49" fmla="*/ 1 h 684"/>
                <a:gd name="T50" fmla="*/ 0 w 174"/>
                <a:gd name="T51" fmla="*/ 1 h 684"/>
                <a:gd name="T52" fmla="*/ 0 w 174"/>
                <a:gd name="T53" fmla="*/ 1 h 684"/>
                <a:gd name="T54" fmla="*/ 0 w 174"/>
                <a:gd name="T55" fmla="*/ 1 h 684"/>
                <a:gd name="T56" fmla="*/ 0 w 174"/>
                <a:gd name="T57" fmla="*/ 1 h 684"/>
                <a:gd name="T58" fmla="*/ 0 w 174"/>
                <a:gd name="T59" fmla="*/ 1 h 684"/>
                <a:gd name="T60" fmla="*/ 0 w 174"/>
                <a:gd name="T61" fmla="*/ 1 h 684"/>
                <a:gd name="T62" fmla="*/ 0 w 174"/>
                <a:gd name="T63" fmla="*/ 1 h 684"/>
                <a:gd name="T64" fmla="*/ 0 w 174"/>
                <a:gd name="T65" fmla="*/ 1 h 684"/>
                <a:gd name="T66" fmla="*/ 0 w 174"/>
                <a:gd name="T67" fmla="*/ 1 h 684"/>
                <a:gd name="T68" fmla="*/ 0 w 174"/>
                <a:gd name="T69" fmla="*/ 1 h 684"/>
                <a:gd name="T70" fmla="*/ 0 w 174"/>
                <a:gd name="T71" fmla="*/ 1 h 684"/>
                <a:gd name="T72" fmla="*/ 0 w 174"/>
                <a:gd name="T73" fmla="*/ 1 h 6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74" h="684">
                  <a:moveTo>
                    <a:pt x="0" y="684"/>
                  </a:moveTo>
                  <a:lnTo>
                    <a:pt x="17" y="652"/>
                  </a:lnTo>
                  <a:lnTo>
                    <a:pt x="36" y="596"/>
                  </a:lnTo>
                  <a:lnTo>
                    <a:pt x="54" y="526"/>
                  </a:lnTo>
                  <a:lnTo>
                    <a:pt x="72" y="447"/>
                  </a:lnTo>
                  <a:lnTo>
                    <a:pt x="87" y="367"/>
                  </a:lnTo>
                  <a:lnTo>
                    <a:pt x="99" y="294"/>
                  </a:lnTo>
                  <a:lnTo>
                    <a:pt x="106" y="235"/>
                  </a:lnTo>
                  <a:lnTo>
                    <a:pt x="108" y="197"/>
                  </a:lnTo>
                  <a:lnTo>
                    <a:pt x="108" y="173"/>
                  </a:lnTo>
                  <a:lnTo>
                    <a:pt x="110" y="148"/>
                  </a:lnTo>
                  <a:lnTo>
                    <a:pt x="118" y="124"/>
                  </a:lnTo>
                  <a:lnTo>
                    <a:pt x="126" y="101"/>
                  </a:lnTo>
                  <a:lnTo>
                    <a:pt x="138" y="76"/>
                  </a:lnTo>
                  <a:lnTo>
                    <a:pt x="149" y="52"/>
                  </a:lnTo>
                  <a:lnTo>
                    <a:pt x="162" y="26"/>
                  </a:lnTo>
                  <a:lnTo>
                    <a:pt x="174" y="0"/>
                  </a:lnTo>
                  <a:lnTo>
                    <a:pt x="168" y="23"/>
                  </a:lnTo>
                  <a:lnTo>
                    <a:pt x="159" y="49"/>
                  </a:lnTo>
                  <a:lnTo>
                    <a:pt x="151" y="78"/>
                  </a:lnTo>
                  <a:lnTo>
                    <a:pt x="144" y="105"/>
                  </a:lnTo>
                  <a:lnTo>
                    <a:pt x="136" y="134"/>
                  </a:lnTo>
                  <a:lnTo>
                    <a:pt x="131" y="159"/>
                  </a:lnTo>
                  <a:lnTo>
                    <a:pt x="128" y="179"/>
                  </a:lnTo>
                  <a:lnTo>
                    <a:pt x="128" y="195"/>
                  </a:lnTo>
                  <a:lnTo>
                    <a:pt x="126" y="223"/>
                  </a:lnTo>
                  <a:lnTo>
                    <a:pt x="119" y="278"/>
                  </a:lnTo>
                  <a:lnTo>
                    <a:pt x="108" y="352"/>
                  </a:lnTo>
                  <a:lnTo>
                    <a:pt x="93" y="435"/>
                  </a:lnTo>
                  <a:lnTo>
                    <a:pt x="77" y="519"/>
                  </a:lnTo>
                  <a:lnTo>
                    <a:pt x="63" y="592"/>
                  </a:lnTo>
                  <a:lnTo>
                    <a:pt x="49" y="648"/>
                  </a:lnTo>
                  <a:lnTo>
                    <a:pt x="37" y="678"/>
                  </a:lnTo>
                  <a:lnTo>
                    <a:pt x="26" y="680"/>
                  </a:lnTo>
                  <a:lnTo>
                    <a:pt x="14" y="681"/>
                  </a:lnTo>
                  <a:lnTo>
                    <a:pt x="4" y="684"/>
                  </a:lnTo>
                  <a:lnTo>
                    <a:pt x="0" y="684"/>
                  </a:lnTo>
                  <a:close/>
                </a:path>
              </a:pathLst>
            </a:custGeom>
            <a:solidFill>
              <a:srgbClr val="00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9" name="Freeform 93"/>
            <p:cNvSpPr>
              <a:spLocks/>
            </p:cNvSpPr>
            <p:nvPr/>
          </p:nvSpPr>
          <p:spPr bwMode="auto">
            <a:xfrm>
              <a:off x="5977" y="10060"/>
              <a:ext cx="84" cy="595"/>
            </a:xfrm>
            <a:custGeom>
              <a:avLst/>
              <a:gdLst>
                <a:gd name="T0" fmla="*/ 0 w 175"/>
                <a:gd name="T1" fmla="*/ 1 h 1021"/>
                <a:gd name="T2" fmla="*/ 0 w 175"/>
                <a:gd name="T3" fmla="*/ 1 h 1021"/>
                <a:gd name="T4" fmla="*/ 0 w 175"/>
                <a:gd name="T5" fmla="*/ 1 h 1021"/>
                <a:gd name="T6" fmla="*/ 0 w 175"/>
                <a:gd name="T7" fmla="*/ 1 h 1021"/>
                <a:gd name="T8" fmla="*/ 0 w 175"/>
                <a:gd name="T9" fmla="*/ 1 h 1021"/>
                <a:gd name="T10" fmla="*/ 0 w 175"/>
                <a:gd name="T11" fmla="*/ 1 h 1021"/>
                <a:gd name="T12" fmla="*/ 0 w 175"/>
                <a:gd name="T13" fmla="*/ 1 h 1021"/>
                <a:gd name="T14" fmla="*/ 0 w 175"/>
                <a:gd name="T15" fmla="*/ 1 h 1021"/>
                <a:gd name="T16" fmla="*/ 0 w 175"/>
                <a:gd name="T17" fmla="*/ 1 h 1021"/>
                <a:gd name="T18" fmla="*/ 0 w 175"/>
                <a:gd name="T19" fmla="*/ 1 h 1021"/>
                <a:gd name="T20" fmla="*/ 0 w 175"/>
                <a:gd name="T21" fmla="*/ 1 h 1021"/>
                <a:gd name="T22" fmla="*/ 0 w 175"/>
                <a:gd name="T23" fmla="*/ 1 h 1021"/>
                <a:gd name="T24" fmla="*/ 0 w 175"/>
                <a:gd name="T25" fmla="*/ 1 h 1021"/>
                <a:gd name="T26" fmla="*/ 0 w 175"/>
                <a:gd name="T27" fmla="*/ 1 h 1021"/>
                <a:gd name="T28" fmla="*/ 0 w 175"/>
                <a:gd name="T29" fmla="*/ 1 h 1021"/>
                <a:gd name="T30" fmla="*/ 0 w 175"/>
                <a:gd name="T31" fmla="*/ 1 h 1021"/>
                <a:gd name="T32" fmla="*/ 0 w 175"/>
                <a:gd name="T33" fmla="*/ 1 h 1021"/>
                <a:gd name="T34" fmla="*/ 0 w 175"/>
                <a:gd name="T35" fmla="*/ 1 h 1021"/>
                <a:gd name="T36" fmla="*/ 0 w 175"/>
                <a:gd name="T37" fmla="*/ 1 h 1021"/>
                <a:gd name="T38" fmla="*/ 0 w 175"/>
                <a:gd name="T39" fmla="*/ 1 h 1021"/>
                <a:gd name="T40" fmla="*/ 0 w 175"/>
                <a:gd name="T41" fmla="*/ 1 h 1021"/>
                <a:gd name="T42" fmla="*/ 0 w 175"/>
                <a:gd name="T43" fmla="*/ 1 h 1021"/>
                <a:gd name="T44" fmla="*/ 0 w 175"/>
                <a:gd name="T45" fmla="*/ 1 h 1021"/>
                <a:gd name="T46" fmla="*/ 0 w 175"/>
                <a:gd name="T47" fmla="*/ 1 h 1021"/>
                <a:gd name="T48" fmla="*/ 0 w 175"/>
                <a:gd name="T49" fmla="*/ 0 h 1021"/>
                <a:gd name="T50" fmla="*/ 0 w 175"/>
                <a:gd name="T51" fmla="*/ 1 h 1021"/>
                <a:gd name="T52" fmla="*/ 0 w 175"/>
                <a:gd name="T53" fmla="*/ 1 h 1021"/>
                <a:gd name="T54" fmla="*/ 0 w 175"/>
                <a:gd name="T55" fmla="*/ 1 h 1021"/>
                <a:gd name="T56" fmla="*/ 0 w 175"/>
                <a:gd name="T57" fmla="*/ 1 h 102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5" h="1021">
                  <a:moveTo>
                    <a:pt x="175" y="7"/>
                  </a:moveTo>
                  <a:lnTo>
                    <a:pt x="161" y="71"/>
                  </a:lnTo>
                  <a:lnTo>
                    <a:pt x="138" y="190"/>
                  </a:lnTo>
                  <a:lnTo>
                    <a:pt x="111" y="347"/>
                  </a:lnTo>
                  <a:lnTo>
                    <a:pt x="82" y="521"/>
                  </a:lnTo>
                  <a:lnTo>
                    <a:pt x="54" y="694"/>
                  </a:lnTo>
                  <a:lnTo>
                    <a:pt x="34" y="844"/>
                  </a:lnTo>
                  <a:lnTo>
                    <a:pt x="21" y="952"/>
                  </a:lnTo>
                  <a:lnTo>
                    <a:pt x="23" y="998"/>
                  </a:lnTo>
                  <a:lnTo>
                    <a:pt x="30" y="1005"/>
                  </a:lnTo>
                  <a:lnTo>
                    <a:pt x="31" y="1013"/>
                  </a:lnTo>
                  <a:lnTo>
                    <a:pt x="30" y="1017"/>
                  </a:lnTo>
                  <a:lnTo>
                    <a:pt x="26" y="1020"/>
                  </a:lnTo>
                  <a:lnTo>
                    <a:pt x="20" y="1021"/>
                  </a:lnTo>
                  <a:lnTo>
                    <a:pt x="14" y="1021"/>
                  </a:lnTo>
                  <a:lnTo>
                    <a:pt x="7" y="1017"/>
                  </a:lnTo>
                  <a:lnTo>
                    <a:pt x="3" y="1011"/>
                  </a:lnTo>
                  <a:lnTo>
                    <a:pt x="0" y="951"/>
                  </a:lnTo>
                  <a:lnTo>
                    <a:pt x="13" y="830"/>
                  </a:lnTo>
                  <a:lnTo>
                    <a:pt x="34" y="670"/>
                  </a:lnTo>
                  <a:lnTo>
                    <a:pt x="64" y="490"/>
                  </a:lnTo>
                  <a:lnTo>
                    <a:pt x="95" y="311"/>
                  </a:lnTo>
                  <a:lnTo>
                    <a:pt x="122" y="157"/>
                  </a:lnTo>
                  <a:lnTo>
                    <a:pt x="142" y="46"/>
                  </a:lnTo>
                  <a:lnTo>
                    <a:pt x="151" y="0"/>
                  </a:lnTo>
                  <a:lnTo>
                    <a:pt x="157" y="2"/>
                  </a:lnTo>
                  <a:lnTo>
                    <a:pt x="164" y="4"/>
                  </a:lnTo>
                  <a:lnTo>
                    <a:pt x="170" y="6"/>
                  </a:lnTo>
                  <a:lnTo>
                    <a:pt x="175" y="7"/>
                  </a:lnTo>
                  <a:close/>
                </a:path>
              </a:pathLst>
            </a:custGeom>
            <a:solidFill>
              <a:srgbClr val="00A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0" name="Freeform 94"/>
            <p:cNvSpPr>
              <a:spLocks/>
            </p:cNvSpPr>
            <p:nvPr/>
          </p:nvSpPr>
          <p:spPr bwMode="auto">
            <a:xfrm>
              <a:off x="5976" y="10170"/>
              <a:ext cx="220" cy="486"/>
            </a:xfrm>
            <a:custGeom>
              <a:avLst/>
              <a:gdLst>
                <a:gd name="T0" fmla="*/ 0 w 458"/>
                <a:gd name="T1" fmla="*/ 1 h 835"/>
                <a:gd name="T2" fmla="*/ 0 w 458"/>
                <a:gd name="T3" fmla="*/ 1 h 835"/>
                <a:gd name="T4" fmla="*/ 0 w 458"/>
                <a:gd name="T5" fmla="*/ 1 h 835"/>
                <a:gd name="T6" fmla="*/ 0 w 458"/>
                <a:gd name="T7" fmla="*/ 1 h 835"/>
                <a:gd name="T8" fmla="*/ 0 w 458"/>
                <a:gd name="T9" fmla="*/ 1 h 835"/>
                <a:gd name="T10" fmla="*/ 0 w 458"/>
                <a:gd name="T11" fmla="*/ 1 h 835"/>
                <a:gd name="T12" fmla="*/ 0 w 458"/>
                <a:gd name="T13" fmla="*/ 1 h 835"/>
                <a:gd name="T14" fmla="*/ 0 w 458"/>
                <a:gd name="T15" fmla="*/ 1 h 835"/>
                <a:gd name="T16" fmla="*/ 0 w 458"/>
                <a:gd name="T17" fmla="*/ 1 h 835"/>
                <a:gd name="T18" fmla="*/ 0 w 458"/>
                <a:gd name="T19" fmla="*/ 1 h 835"/>
                <a:gd name="T20" fmla="*/ 0 w 458"/>
                <a:gd name="T21" fmla="*/ 1 h 835"/>
                <a:gd name="T22" fmla="*/ 0 w 458"/>
                <a:gd name="T23" fmla="*/ 1 h 835"/>
                <a:gd name="T24" fmla="*/ 0 w 458"/>
                <a:gd name="T25" fmla="*/ 1 h 835"/>
                <a:gd name="T26" fmla="*/ 0 w 458"/>
                <a:gd name="T27" fmla="*/ 1 h 835"/>
                <a:gd name="T28" fmla="*/ 0 w 458"/>
                <a:gd name="T29" fmla="*/ 1 h 835"/>
                <a:gd name="T30" fmla="*/ 0 w 458"/>
                <a:gd name="T31" fmla="*/ 1 h 835"/>
                <a:gd name="T32" fmla="*/ 0 w 458"/>
                <a:gd name="T33" fmla="*/ 1 h 835"/>
                <a:gd name="T34" fmla="*/ 0 w 458"/>
                <a:gd name="T35" fmla="*/ 1 h 835"/>
                <a:gd name="T36" fmla="*/ 0 w 458"/>
                <a:gd name="T37" fmla="*/ 1 h 835"/>
                <a:gd name="T38" fmla="*/ 0 w 458"/>
                <a:gd name="T39" fmla="*/ 1 h 835"/>
                <a:gd name="T40" fmla="*/ 0 w 458"/>
                <a:gd name="T41" fmla="*/ 1 h 835"/>
                <a:gd name="T42" fmla="*/ 0 w 458"/>
                <a:gd name="T43" fmla="*/ 1 h 835"/>
                <a:gd name="T44" fmla="*/ 0 w 458"/>
                <a:gd name="T45" fmla="*/ 1 h 835"/>
                <a:gd name="T46" fmla="*/ 0 w 458"/>
                <a:gd name="T47" fmla="*/ 1 h 835"/>
                <a:gd name="T48" fmla="*/ 0 w 458"/>
                <a:gd name="T49" fmla="*/ 1 h 835"/>
                <a:gd name="T50" fmla="*/ 0 w 458"/>
                <a:gd name="T51" fmla="*/ 1 h 835"/>
                <a:gd name="T52" fmla="*/ 0 w 458"/>
                <a:gd name="T53" fmla="*/ 1 h 835"/>
                <a:gd name="T54" fmla="*/ 0 w 458"/>
                <a:gd name="T55" fmla="*/ 1 h 835"/>
                <a:gd name="T56" fmla="*/ 0 w 458"/>
                <a:gd name="T57" fmla="*/ 1 h 835"/>
                <a:gd name="T58" fmla="*/ 0 w 458"/>
                <a:gd name="T59" fmla="*/ 1 h 835"/>
                <a:gd name="T60" fmla="*/ 0 w 458"/>
                <a:gd name="T61" fmla="*/ 1 h 835"/>
                <a:gd name="T62" fmla="*/ 0 w 458"/>
                <a:gd name="T63" fmla="*/ 1 h 835"/>
                <a:gd name="T64" fmla="*/ 0 w 458"/>
                <a:gd name="T65" fmla="*/ 1 h 835"/>
                <a:gd name="T66" fmla="*/ 0 w 458"/>
                <a:gd name="T67" fmla="*/ 1 h 835"/>
                <a:gd name="T68" fmla="*/ 0 w 458"/>
                <a:gd name="T69" fmla="*/ 1 h 835"/>
                <a:gd name="T70" fmla="*/ 0 w 458"/>
                <a:gd name="T71" fmla="*/ 1 h 835"/>
                <a:gd name="T72" fmla="*/ 0 w 458"/>
                <a:gd name="T73" fmla="*/ 0 h 835"/>
                <a:gd name="T74" fmla="*/ 0 w 458"/>
                <a:gd name="T75" fmla="*/ 1 h 835"/>
                <a:gd name="T76" fmla="*/ 0 w 458"/>
                <a:gd name="T77" fmla="*/ 1 h 835"/>
                <a:gd name="T78" fmla="*/ 0 w 458"/>
                <a:gd name="T79" fmla="*/ 1 h 835"/>
                <a:gd name="T80" fmla="*/ 0 w 458"/>
                <a:gd name="T81" fmla="*/ 1 h 8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58" h="835">
                  <a:moveTo>
                    <a:pt x="458" y="16"/>
                  </a:moveTo>
                  <a:lnTo>
                    <a:pt x="408" y="44"/>
                  </a:lnTo>
                  <a:lnTo>
                    <a:pt x="360" y="80"/>
                  </a:lnTo>
                  <a:lnTo>
                    <a:pt x="316" y="127"/>
                  </a:lnTo>
                  <a:lnTo>
                    <a:pt x="272" y="177"/>
                  </a:lnTo>
                  <a:lnTo>
                    <a:pt x="232" y="233"/>
                  </a:lnTo>
                  <a:lnTo>
                    <a:pt x="195" y="294"/>
                  </a:lnTo>
                  <a:lnTo>
                    <a:pt x="160" y="356"/>
                  </a:lnTo>
                  <a:lnTo>
                    <a:pt x="130" y="420"/>
                  </a:lnTo>
                  <a:lnTo>
                    <a:pt x="101" y="484"/>
                  </a:lnTo>
                  <a:lnTo>
                    <a:pt x="78" y="547"/>
                  </a:lnTo>
                  <a:lnTo>
                    <a:pt x="58" y="608"/>
                  </a:lnTo>
                  <a:lnTo>
                    <a:pt x="42" y="665"/>
                  </a:lnTo>
                  <a:lnTo>
                    <a:pt x="30" y="717"/>
                  </a:lnTo>
                  <a:lnTo>
                    <a:pt x="22" y="763"/>
                  </a:lnTo>
                  <a:lnTo>
                    <a:pt x="20" y="800"/>
                  </a:lnTo>
                  <a:lnTo>
                    <a:pt x="22" y="831"/>
                  </a:lnTo>
                  <a:lnTo>
                    <a:pt x="16" y="835"/>
                  </a:lnTo>
                  <a:lnTo>
                    <a:pt x="9" y="831"/>
                  </a:lnTo>
                  <a:lnTo>
                    <a:pt x="3" y="821"/>
                  </a:lnTo>
                  <a:lnTo>
                    <a:pt x="0" y="811"/>
                  </a:lnTo>
                  <a:lnTo>
                    <a:pt x="2" y="775"/>
                  </a:lnTo>
                  <a:lnTo>
                    <a:pt x="7" y="731"/>
                  </a:lnTo>
                  <a:lnTo>
                    <a:pt x="17" y="682"/>
                  </a:lnTo>
                  <a:lnTo>
                    <a:pt x="32" y="628"/>
                  </a:lnTo>
                  <a:lnTo>
                    <a:pt x="49" y="572"/>
                  </a:lnTo>
                  <a:lnTo>
                    <a:pt x="71" y="511"/>
                  </a:lnTo>
                  <a:lnTo>
                    <a:pt x="97" y="449"/>
                  </a:lnTo>
                  <a:lnTo>
                    <a:pt x="124" y="387"/>
                  </a:lnTo>
                  <a:lnTo>
                    <a:pt x="156" y="325"/>
                  </a:lnTo>
                  <a:lnTo>
                    <a:pt x="190" y="265"/>
                  </a:lnTo>
                  <a:lnTo>
                    <a:pt x="228" y="209"/>
                  </a:lnTo>
                  <a:lnTo>
                    <a:pt x="267" y="154"/>
                  </a:lnTo>
                  <a:lnTo>
                    <a:pt x="308" y="106"/>
                  </a:lnTo>
                  <a:lnTo>
                    <a:pt x="353" y="63"/>
                  </a:lnTo>
                  <a:lnTo>
                    <a:pt x="399" y="27"/>
                  </a:lnTo>
                  <a:lnTo>
                    <a:pt x="447" y="0"/>
                  </a:lnTo>
                  <a:lnTo>
                    <a:pt x="448" y="3"/>
                  </a:lnTo>
                  <a:lnTo>
                    <a:pt x="451" y="7"/>
                  </a:lnTo>
                  <a:lnTo>
                    <a:pt x="454" y="11"/>
                  </a:lnTo>
                  <a:lnTo>
                    <a:pt x="458" y="16"/>
                  </a:lnTo>
                  <a:close/>
                </a:path>
              </a:pathLst>
            </a:custGeom>
            <a:solidFill>
              <a:srgbClr val="00A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1" name="Freeform 95"/>
            <p:cNvSpPr>
              <a:spLocks/>
            </p:cNvSpPr>
            <p:nvPr/>
          </p:nvSpPr>
          <p:spPr bwMode="auto">
            <a:xfrm>
              <a:off x="5958" y="10069"/>
              <a:ext cx="49" cy="589"/>
            </a:xfrm>
            <a:custGeom>
              <a:avLst/>
              <a:gdLst>
                <a:gd name="T0" fmla="*/ 0 w 102"/>
                <a:gd name="T1" fmla="*/ 1 h 1012"/>
                <a:gd name="T2" fmla="*/ 0 w 102"/>
                <a:gd name="T3" fmla="*/ 1 h 1012"/>
                <a:gd name="T4" fmla="*/ 0 w 102"/>
                <a:gd name="T5" fmla="*/ 1 h 1012"/>
                <a:gd name="T6" fmla="*/ 0 w 102"/>
                <a:gd name="T7" fmla="*/ 1 h 1012"/>
                <a:gd name="T8" fmla="*/ 0 w 102"/>
                <a:gd name="T9" fmla="*/ 1 h 1012"/>
                <a:gd name="T10" fmla="*/ 0 w 102"/>
                <a:gd name="T11" fmla="*/ 1 h 1012"/>
                <a:gd name="T12" fmla="*/ 0 w 102"/>
                <a:gd name="T13" fmla="*/ 1 h 1012"/>
                <a:gd name="T14" fmla="*/ 0 w 102"/>
                <a:gd name="T15" fmla="*/ 1 h 1012"/>
                <a:gd name="T16" fmla="*/ 0 w 102"/>
                <a:gd name="T17" fmla="*/ 1 h 1012"/>
                <a:gd name="T18" fmla="*/ 0 w 102"/>
                <a:gd name="T19" fmla="*/ 1 h 1012"/>
                <a:gd name="T20" fmla="*/ 0 w 102"/>
                <a:gd name="T21" fmla="*/ 1 h 1012"/>
                <a:gd name="T22" fmla="*/ 0 w 102"/>
                <a:gd name="T23" fmla="*/ 1 h 1012"/>
                <a:gd name="T24" fmla="*/ 0 w 102"/>
                <a:gd name="T25" fmla="*/ 1 h 1012"/>
                <a:gd name="T26" fmla="*/ 0 w 102"/>
                <a:gd name="T27" fmla="*/ 1 h 1012"/>
                <a:gd name="T28" fmla="*/ 0 w 102"/>
                <a:gd name="T29" fmla="*/ 1 h 1012"/>
                <a:gd name="T30" fmla="*/ 0 w 102"/>
                <a:gd name="T31" fmla="*/ 1 h 1012"/>
                <a:gd name="T32" fmla="*/ 0 w 102"/>
                <a:gd name="T33" fmla="*/ 1 h 1012"/>
                <a:gd name="T34" fmla="*/ 0 w 102"/>
                <a:gd name="T35" fmla="*/ 1 h 1012"/>
                <a:gd name="T36" fmla="*/ 0 w 102"/>
                <a:gd name="T37" fmla="*/ 1 h 1012"/>
                <a:gd name="T38" fmla="*/ 0 w 102"/>
                <a:gd name="T39" fmla="*/ 1 h 1012"/>
                <a:gd name="T40" fmla="*/ 0 w 102"/>
                <a:gd name="T41" fmla="*/ 1 h 1012"/>
                <a:gd name="T42" fmla="*/ 0 w 102"/>
                <a:gd name="T43" fmla="*/ 1 h 1012"/>
                <a:gd name="T44" fmla="*/ 0 w 102"/>
                <a:gd name="T45" fmla="*/ 1 h 1012"/>
                <a:gd name="T46" fmla="*/ 0 w 102"/>
                <a:gd name="T47" fmla="*/ 1 h 1012"/>
                <a:gd name="T48" fmla="*/ 0 w 102"/>
                <a:gd name="T49" fmla="*/ 1 h 1012"/>
                <a:gd name="T50" fmla="*/ 0 w 102"/>
                <a:gd name="T51" fmla="*/ 1 h 1012"/>
                <a:gd name="T52" fmla="*/ 0 w 102"/>
                <a:gd name="T53" fmla="*/ 1 h 1012"/>
                <a:gd name="T54" fmla="*/ 0 w 102"/>
                <a:gd name="T55" fmla="*/ 1 h 1012"/>
                <a:gd name="T56" fmla="*/ 0 w 102"/>
                <a:gd name="T57" fmla="*/ 0 h 1012"/>
                <a:gd name="T58" fmla="*/ 0 w 102"/>
                <a:gd name="T59" fmla="*/ 1 h 1012"/>
                <a:gd name="T60" fmla="*/ 0 w 102"/>
                <a:gd name="T61" fmla="*/ 1 h 1012"/>
                <a:gd name="T62" fmla="*/ 0 w 102"/>
                <a:gd name="T63" fmla="*/ 1 h 1012"/>
                <a:gd name="T64" fmla="*/ 0 w 102"/>
                <a:gd name="T65" fmla="*/ 1 h 1012"/>
                <a:gd name="T66" fmla="*/ 0 w 102"/>
                <a:gd name="T67" fmla="*/ 1 h 1012"/>
                <a:gd name="T68" fmla="*/ 0 w 102"/>
                <a:gd name="T69" fmla="*/ 1 h 1012"/>
                <a:gd name="T70" fmla="*/ 0 w 102"/>
                <a:gd name="T71" fmla="*/ 1 h 1012"/>
                <a:gd name="T72" fmla="*/ 0 w 102"/>
                <a:gd name="T73" fmla="*/ 1 h 10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2" h="1012">
                  <a:moveTo>
                    <a:pt x="54" y="374"/>
                  </a:moveTo>
                  <a:lnTo>
                    <a:pt x="50" y="439"/>
                  </a:lnTo>
                  <a:lnTo>
                    <a:pt x="43" y="515"/>
                  </a:lnTo>
                  <a:lnTo>
                    <a:pt x="34" y="589"/>
                  </a:lnTo>
                  <a:lnTo>
                    <a:pt x="29" y="648"/>
                  </a:lnTo>
                  <a:lnTo>
                    <a:pt x="24" y="678"/>
                  </a:lnTo>
                  <a:lnTo>
                    <a:pt x="16" y="724"/>
                  </a:lnTo>
                  <a:lnTo>
                    <a:pt x="7" y="779"/>
                  </a:lnTo>
                  <a:lnTo>
                    <a:pt x="1" y="838"/>
                  </a:lnTo>
                  <a:lnTo>
                    <a:pt x="0" y="897"/>
                  </a:lnTo>
                  <a:lnTo>
                    <a:pt x="6" y="949"/>
                  </a:lnTo>
                  <a:lnTo>
                    <a:pt x="24" y="989"/>
                  </a:lnTo>
                  <a:lnTo>
                    <a:pt x="56" y="1012"/>
                  </a:lnTo>
                  <a:lnTo>
                    <a:pt x="47" y="976"/>
                  </a:lnTo>
                  <a:lnTo>
                    <a:pt x="46" y="914"/>
                  </a:lnTo>
                  <a:lnTo>
                    <a:pt x="52" y="833"/>
                  </a:lnTo>
                  <a:lnTo>
                    <a:pt x="62" y="743"/>
                  </a:lnTo>
                  <a:lnTo>
                    <a:pt x="75" y="652"/>
                  </a:lnTo>
                  <a:lnTo>
                    <a:pt x="86" y="567"/>
                  </a:lnTo>
                  <a:lnTo>
                    <a:pt x="96" y="499"/>
                  </a:lnTo>
                  <a:lnTo>
                    <a:pt x="102" y="458"/>
                  </a:lnTo>
                  <a:lnTo>
                    <a:pt x="102" y="387"/>
                  </a:lnTo>
                  <a:lnTo>
                    <a:pt x="96" y="301"/>
                  </a:lnTo>
                  <a:lnTo>
                    <a:pt x="89" y="218"/>
                  </a:lnTo>
                  <a:lnTo>
                    <a:pt x="86" y="165"/>
                  </a:lnTo>
                  <a:lnTo>
                    <a:pt x="90" y="123"/>
                  </a:lnTo>
                  <a:lnTo>
                    <a:pt x="98" y="72"/>
                  </a:lnTo>
                  <a:lnTo>
                    <a:pt x="102" y="27"/>
                  </a:lnTo>
                  <a:lnTo>
                    <a:pt x="99" y="0"/>
                  </a:lnTo>
                  <a:lnTo>
                    <a:pt x="88" y="24"/>
                  </a:lnTo>
                  <a:lnTo>
                    <a:pt x="78" y="63"/>
                  </a:lnTo>
                  <a:lnTo>
                    <a:pt x="67" y="113"/>
                  </a:lnTo>
                  <a:lnTo>
                    <a:pt x="60" y="169"/>
                  </a:lnTo>
                  <a:lnTo>
                    <a:pt x="54" y="227"/>
                  </a:lnTo>
                  <a:lnTo>
                    <a:pt x="52" y="283"/>
                  </a:lnTo>
                  <a:lnTo>
                    <a:pt x="52" y="334"/>
                  </a:lnTo>
                  <a:lnTo>
                    <a:pt x="54" y="374"/>
                  </a:lnTo>
                  <a:close/>
                </a:path>
              </a:pathLst>
            </a:custGeom>
            <a:solidFill>
              <a:srgbClr val="00A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2" name="Freeform 96"/>
            <p:cNvSpPr>
              <a:spLocks/>
            </p:cNvSpPr>
            <p:nvPr/>
          </p:nvSpPr>
          <p:spPr bwMode="auto">
            <a:xfrm>
              <a:off x="5979" y="9641"/>
              <a:ext cx="264" cy="1016"/>
            </a:xfrm>
            <a:custGeom>
              <a:avLst/>
              <a:gdLst>
                <a:gd name="T0" fmla="*/ 0 w 549"/>
                <a:gd name="T1" fmla="*/ 1 h 1745"/>
                <a:gd name="T2" fmla="*/ 0 w 549"/>
                <a:gd name="T3" fmla="*/ 1 h 1745"/>
                <a:gd name="T4" fmla="*/ 0 w 549"/>
                <a:gd name="T5" fmla="*/ 1 h 1745"/>
                <a:gd name="T6" fmla="*/ 0 w 549"/>
                <a:gd name="T7" fmla="*/ 1 h 1745"/>
                <a:gd name="T8" fmla="*/ 0 w 549"/>
                <a:gd name="T9" fmla="*/ 1 h 1745"/>
                <a:gd name="T10" fmla="*/ 0 w 549"/>
                <a:gd name="T11" fmla="*/ 1 h 1745"/>
                <a:gd name="T12" fmla="*/ 0 w 549"/>
                <a:gd name="T13" fmla="*/ 1 h 1745"/>
                <a:gd name="T14" fmla="*/ 0 w 549"/>
                <a:gd name="T15" fmla="*/ 1 h 1745"/>
                <a:gd name="T16" fmla="*/ 0 w 549"/>
                <a:gd name="T17" fmla="*/ 1 h 1745"/>
                <a:gd name="T18" fmla="*/ 0 w 549"/>
                <a:gd name="T19" fmla="*/ 1 h 1745"/>
                <a:gd name="T20" fmla="*/ 0 w 549"/>
                <a:gd name="T21" fmla="*/ 1 h 1745"/>
                <a:gd name="T22" fmla="*/ 0 w 549"/>
                <a:gd name="T23" fmla="*/ 1 h 1745"/>
                <a:gd name="T24" fmla="*/ 0 w 549"/>
                <a:gd name="T25" fmla="*/ 1 h 1745"/>
                <a:gd name="T26" fmla="*/ 0 w 549"/>
                <a:gd name="T27" fmla="*/ 1 h 1745"/>
                <a:gd name="T28" fmla="*/ 0 w 549"/>
                <a:gd name="T29" fmla="*/ 1 h 1745"/>
                <a:gd name="T30" fmla="*/ 0 w 549"/>
                <a:gd name="T31" fmla="*/ 1 h 1745"/>
                <a:gd name="T32" fmla="*/ 0 w 549"/>
                <a:gd name="T33" fmla="*/ 1 h 1745"/>
                <a:gd name="T34" fmla="*/ 0 w 549"/>
                <a:gd name="T35" fmla="*/ 1 h 1745"/>
                <a:gd name="T36" fmla="*/ 0 w 549"/>
                <a:gd name="T37" fmla="*/ 1 h 1745"/>
                <a:gd name="T38" fmla="*/ 0 w 549"/>
                <a:gd name="T39" fmla="*/ 1 h 1745"/>
                <a:gd name="T40" fmla="*/ 0 w 549"/>
                <a:gd name="T41" fmla="*/ 1 h 1745"/>
                <a:gd name="T42" fmla="*/ 0 w 549"/>
                <a:gd name="T43" fmla="*/ 1 h 1745"/>
                <a:gd name="T44" fmla="*/ 0 w 549"/>
                <a:gd name="T45" fmla="*/ 1 h 1745"/>
                <a:gd name="T46" fmla="*/ 0 w 549"/>
                <a:gd name="T47" fmla="*/ 1 h 1745"/>
                <a:gd name="T48" fmla="*/ 0 w 549"/>
                <a:gd name="T49" fmla="*/ 1 h 1745"/>
                <a:gd name="T50" fmla="*/ 0 w 549"/>
                <a:gd name="T51" fmla="*/ 1 h 1745"/>
                <a:gd name="T52" fmla="*/ 0 w 549"/>
                <a:gd name="T53" fmla="*/ 1 h 1745"/>
                <a:gd name="T54" fmla="*/ 0 w 549"/>
                <a:gd name="T55" fmla="*/ 1 h 1745"/>
                <a:gd name="T56" fmla="*/ 0 w 549"/>
                <a:gd name="T57" fmla="*/ 1 h 1745"/>
                <a:gd name="T58" fmla="*/ 0 w 549"/>
                <a:gd name="T59" fmla="*/ 1 h 1745"/>
                <a:gd name="T60" fmla="*/ 0 w 549"/>
                <a:gd name="T61" fmla="*/ 1 h 1745"/>
                <a:gd name="T62" fmla="*/ 0 w 549"/>
                <a:gd name="T63" fmla="*/ 1 h 1745"/>
                <a:gd name="T64" fmla="*/ 0 w 549"/>
                <a:gd name="T65" fmla="*/ 1 h 1745"/>
                <a:gd name="T66" fmla="*/ 0 w 549"/>
                <a:gd name="T67" fmla="*/ 1 h 1745"/>
                <a:gd name="T68" fmla="*/ 0 w 549"/>
                <a:gd name="T69" fmla="*/ 1 h 1745"/>
                <a:gd name="T70" fmla="*/ 0 w 549"/>
                <a:gd name="T71" fmla="*/ 1 h 1745"/>
                <a:gd name="T72" fmla="*/ 0 w 549"/>
                <a:gd name="T73" fmla="*/ 1 h 1745"/>
                <a:gd name="T74" fmla="*/ 0 w 549"/>
                <a:gd name="T75" fmla="*/ 1 h 1745"/>
                <a:gd name="T76" fmla="*/ 0 w 549"/>
                <a:gd name="T77" fmla="*/ 1 h 1745"/>
                <a:gd name="T78" fmla="*/ 0 w 549"/>
                <a:gd name="T79" fmla="*/ 1 h 1745"/>
                <a:gd name="T80" fmla="*/ 0 w 549"/>
                <a:gd name="T81" fmla="*/ 0 h 1745"/>
                <a:gd name="T82" fmla="*/ 0 w 549"/>
                <a:gd name="T83" fmla="*/ 1 h 1745"/>
                <a:gd name="T84" fmla="*/ 0 w 549"/>
                <a:gd name="T85" fmla="*/ 1 h 1745"/>
                <a:gd name="T86" fmla="*/ 0 w 549"/>
                <a:gd name="T87" fmla="*/ 1 h 1745"/>
                <a:gd name="T88" fmla="*/ 0 w 549"/>
                <a:gd name="T89" fmla="*/ 1 h 1745"/>
                <a:gd name="T90" fmla="*/ 0 w 549"/>
                <a:gd name="T91" fmla="*/ 1 h 1745"/>
                <a:gd name="T92" fmla="*/ 0 w 549"/>
                <a:gd name="T93" fmla="*/ 1 h 1745"/>
                <a:gd name="T94" fmla="*/ 0 w 549"/>
                <a:gd name="T95" fmla="*/ 1 h 1745"/>
                <a:gd name="T96" fmla="*/ 0 w 549"/>
                <a:gd name="T97" fmla="*/ 1 h 1745"/>
                <a:gd name="T98" fmla="*/ 0 w 549"/>
                <a:gd name="T99" fmla="*/ 1 h 1745"/>
                <a:gd name="T100" fmla="*/ 0 w 549"/>
                <a:gd name="T101" fmla="*/ 1 h 1745"/>
                <a:gd name="T102" fmla="*/ 0 w 549"/>
                <a:gd name="T103" fmla="*/ 1 h 1745"/>
                <a:gd name="T104" fmla="*/ 0 w 549"/>
                <a:gd name="T105" fmla="*/ 1 h 1745"/>
                <a:gd name="T106" fmla="*/ 0 w 549"/>
                <a:gd name="T107" fmla="*/ 1 h 1745"/>
                <a:gd name="T108" fmla="*/ 0 w 549"/>
                <a:gd name="T109" fmla="*/ 1 h 1745"/>
                <a:gd name="T110" fmla="*/ 0 w 549"/>
                <a:gd name="T111" fmla="*/ 1 h 1745"/>
                <a:gd name="T112" fmla="*/ 0 w 549"/>
                <a:gd name="T113" fmla="*/ 1 h 174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49" h="1745">
                  <a:moveTo>
                    <a:pt x="251" y="1154"/>
                  </a:moveTo>
                  <a:lnTo>
                    <a:pt x="241" y="1182"/>
                  </a:lnTo>
                  <a:lnTo>
                    <a:pt x="231" y="1216"/>
                  </a:lnTo>
                  <a:lnTo>
                    <a:pt x="219" y="1252"/>
                  </a:lnTo>
                  <a:lnTo>
                    <a:pt x="209" y="1288"/>
                  </a:lnTo>
                  <a:lnTo>
                    <a:pt x="198" y="1325"/>
                  </a:lnTo>
                  <a:lnTo>
                    <a:pt x="188" y="1360"/>
                  </a:lnTo>
                  <a:lnTo>
                    <a:pt x="177" y="1391"/>
                  </a:lnTo>
                  <a:lnTo>
                    <a:pt x="170" y="1417"/>
                  </a:lnTo>
                  <a:lnTo>
                    <a:pt x="163" y="1449"/>
                  </a:lnTo>
                  <a:lnTo>
                    <a:pt x="152" y="1498"/>
                  </a:lnTo>
                  <a:lnTo>
                    <a:pt x="137" y="1558"/>
                  </a:lnTo>
                  <a:lnTo>
                    <a:pt x="118" y="1620"/>
                  </a:lnTo>
                  <a:lnTo>
                    <a:pt x="97" y="1678"/>
                  </a:lnTo>
                  <a:lnTo>
                    <a:pt x="70" y="1722"/>
                  </a:lnTo>
                  <a:lnTo>
                    <a:pt x="38" y="1745"/>
                  </a:lnTo>
                  <a:lnTo>
                    <a:pt x="0" y="1741"/>
                  </a:lnTo>
                  <a:lnTo>
                    <a:pt x="23" y="1712"/>
                  </a:lnTo>
                  <a:lnTo>
                    <a:pt x="48" y="1655"/>
                  </a:lnTo>
                  <a:lnTo>
                    <a:pt x="74" y="1578"/>
                  </a:lnTo>
                  <a:lnTo>
                    <a:pt x="101" y="1491"/>
                  </a:lnTo>
                  <a:lnTo>
                    <a:pt x="126" y="1401"/>
                  </a:lnTo>
                  <a:lnTo>
                    <a:pt x="147" y="1319"/>
                  </a:lnTo>
                  <a:lnTo>
                    <a:pt x="163" y="1253"/>
                  </a:lnTo>
                  <a:lnTo>
                    <a:pt x="175" y="1213"/>
                  </a:lnTo>
                  <a:lnTo>
                    <a:pt x="189" y="1162"/>
                  </a:lnTo>
                  <a:lnTo>
                    <a:pt x="216" y="1074"/>
                  </a:lnTo>
                  <a:lnTo>
                    <a:pt x="249" y="962"/>
                  </a:lnTo>
                  <a:lnTo>
                    <a:pt x="287" y="837"/>
                  </a:lnTo>
                  <a:lnTo>
                    <a:pt x="323" y="713"/>
                  </a:lnTo>
                  <a:lnTo>
                    <a:pt x="356" y="605"/>
                  </a:lnTo>
                  <a:lnTo>
                    <a:pt x="381" y="524"/>
                  </a:lnTo>
                  <a:lnTo>
                    <a:pt x="393" y="484"/>
                  </a:lnTo>
                  <a:lnTo>
                    <a:pt x="404" y="452"/>
                  </a:lnTo>
                  <a:lnTo>
                    <a:pt x="422" y="393"/>
                  </a:lnTo>
                  <a:lnTo>
                    <a:pt x="445" y="317"/>
                  </a:lnTo>
                  <a:lnTo>
                    <a:pt x="471" y="232"/>
                  </a:lnTo>
                  <a:lnTo>
                    <a:pt x="496" y="148"/>
                  </a:lnTo>
                  <a:lnTo>
                    <a:pt x="520" y="75"/>
                  </a:lnTo>
                  <a:lnTo>
                    <a:pt x="537" y="23"/>
                  </a:lnTo>
                  <a:lnTo>
                    <a:pt x="549" y="0"/>
                  </a:lnTo>
                  <a:lnTo>
                    <a:pt x="549" y="20"/>
                  </a:lnTo>
                  <a:lnTo>
                    <a:pt x="542" y="61"/>
                  </a:lnTo>
                  <a:lnTo>
                    <a:pt x="530" y="118"/>
                  </a:lnTo>
                  <a:lnTo>
                    <a:pt x="514" y="190"/>
                  </a:lnTo>
                  <a:lnTo>
                    <a:pt x="494" y="274"/>
                  </a:lnTo>
                  <a:lnTo>
                    <a:pt x="473" y="367"/>
                  </a:lnTo>
                  <a:lnTo>
                    <a:pt x="448" y="465"/>
                  </a:lnTo>
                  <a:lnTo>
                    <a:pt x="422" y="566"/>
                  </a:lnTo>
                  <a:lnTo>
                    <a:pt x="395" y="668"/>
                  </a:lnTo>
                  <a:lnTo>
                    <a:pt x="369" y="768"/>
                  </a:lnTo>
                  <a:lnTo>
                    <a:pt x="343" y="861"/>
                  </a:lnTo>
                  <a:lnTo>
                    <a:pt x="319" y="948"/>
                  </a:lnTo>
                  <a:lnTo>
                    <a:pt x="297" y="1023"/>
                  </a:lnTo>
                  <a:lnTo>
                    <a:pt x="277" y="1084"/>
                  </a:lnTo>
                  <a:lnTo>
                    <a:pt x="262" y="1128"/>
                  </a:lnTo>
                  <a:lnTo>
                    <a:pt x="251" y="1154"/>
                  </a:lnTo>
                  <a:close/>
                </a:path>
              </a:pathLst>
            </a:custGeom>
            <a:solidFill>
              <a:srgbClr val="00A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3" name="Freeform 97"/>
            <p:cNvSpPr>
              <a:spLocks/>
            </p:cNvSpPr>
            <p:nvPr/>
          </p:nvSpPr>
          <p:spPr bwMode="auto">
            <a:xfrm>
              <a:off x="5985" y="9852"/>
              <a:ext cx="446" cy="808"/>
            </a:xfrm>
            <a:custGeom>
              <a:avLst/>
              <a:gdLst>
                <a:gd name="T0" fmla="*/ 0 w 929"/>
                <a:gd name="T1" fmla="*/ 1 h 1387"/>
                <a:gd name="T2" fmla="*/ 0 w 929"/>
                <a:gd name="T3" fmla="*/ 1 h 1387"/>
                <a:gd name="T4" fmla="*/ 0 w 929"/>
                <a:gd name="T5" fmla="*/ 1 h 1387"/>
                <a:gd name="T6" fmla="*/ 0 w 929"/>
                <a:gd name="T7" fmla="*/ 1 h 1387"/>
                <a:gd name="T8" fmla="*/ 0 w 929"/>
                <a:gd name="T9" fmla="*/ 1 h 1387"/>
                <a:gd name="T10" fmla="*/ 0 w 929"/>
                <a:gd name="T11" fmla="*/ 1 h 1387"/>
                <a:gd name="T12" fmla="*/ 0 w 929"/>
                <a:gd name="T13" fmla="*/ 1 h 1387"/>
                <a:gd name="T14" fmla="*/ 0 w 929"/>
                <a:gd name="T15" fmla="*/ 1 h 1387"/>
                <a:gd name="T16" fmla="*/ 0 w 929"/>
                <a:gd name="T17" fmla="*/ 1 h 1387"/>
                <a:gd name="T18" fmla="*/ 0 w 929"/>
                <a:gd name="T19" fmla="*/ 1 h 1387"/>
                <a:gd name="T20" fmla="*/ 0 w 929"/>
                <a:gd name="T21" fmla="*/ 1 h 1387"/>
                <a:gd name="T22" fmla="*/ 0 w 929"/>
                <a:gd name="T23" fmla="*/ 1 h 1387"/>
                <a:gd name="T24" fmla="*/ 0 w 929"/>
                <a:gd name="T25" fmla="*/ 1 h 1387"/>
                <a:gd name="T26" fmla="*/ 0 w 929"/>
                <a:gd name="T27" fmla="*/ 1 h 1387"/>
                <a:gd name="T28" fmla="*/ 0 w 929"/>
                <a:gd name="T29" fmla="*/ 1 h 1387"/>
                <a:gd name="T30" fmla="*/ 0 w 929"/>
                <a:gd name="T31" fmla="*/ 1 h 1387"/>
                <a:gd name="T32" fmla="*/ 0 w 929"/>
                <a:gd name="T33" fmla="*/ 1 h 1387"/>
                <a:gd name="T34" fmla="*/ 0 w 929"/>
                <a:gd name="T35" fmla="*/ 1 h 1387"/>
                <a:gd name="T36" fmla="*/ 0 w 929"/>
                <a:gd name="T37" fmla="*/ 1 h 1387"/>
                <a:gd name="T38" fmla="*/ 0 w 929"/>
                <a:gd name="T39" fmla="*/ 1 h 1387"/>
                <a:gd name="T40" fmla="*/ 0 w 929"/>
                <a:gd name="T41" fmla="*/ 1 h 1387"/>
                <a:gd name="T42" fmla="*/ 0 w 929"/>
                <a:gd name="T43" fmla="*/ 1 h 1387"/>
                <a:gd name="T44" fmla="*/ 0 w 929"/>
                <a:gd name="T45" fmla="*/ 1 h 1387"/>
                <a:gd name="T46" fmla="*/ 0 w 929"/>
                <a:gd name="T47" fmla="*/ 1 h 1387"/>
                <a:gd name="T48" fmla="*/ 0 w 929"/>
                <a:gd name="T49" fmla="*/ 1 h 1387"/>
                <a:gd name="T50" fmla="*/ 0 w 929"/>
                <a:gd name="T51" fmla="*/ 1 h 1387"/>
                <a:gd name="T52" fmla="*/ 0 w 929"/>
                <a:gd name="T53" fmla="*/ 1 h 1387"/>
                <a:gd name="T54" fmla="*/ 0 w 929"/>
                <a:gd name="T55" fmla="*/ 1 h 1387"/>
                <a:gd name="T56" fmla="*/ 0 w 929"/>
                <a:gd name="T57" fmla="*/ 1 h 1387"/>
                <a:gd name="T58" fmla="*/ 0 w 929"/>
                <a:gd name="T59" fmla="*/ 1 h 1387"/>
                <a:gd name="T60" fmla="*/ 0 w 929"/>
                <a:gd name="T61" fmla="*/ 1 h 1387"/>
                <a:gd name="T62" fmla="*/ 0 w 929"/>
                <a:gd name="T63" fmla="*/ 1 h 1387"/>
                <a:gd name="T64" fmla="*/ 0 w 929"/>
                <a:gd name="T65" fmla="*/ 1 h 1387"/>
                <a:gd name="T66" fmla="*/ 0 w 929"/>
                <a:gd name="T67" fmla="*/ 1 h 1387"/>
                <a:gd name="T68" fmla="*/ 0 w 929"/>
                <a:gd name="T69" fmla="*/ 1 h 1387"/>
                <a:gd name="T70" fmla="*/ 0 w 929"/>
                <a:gd name="T71" fmla="*/ 1 h 1387"/>
                <a:gd name="T72" fmla="*/ 0 w 929"/>
                <a:gd name="T73" fmla="*/ 1 h 1387"/>
                <a:gd name="T74" fmla="*/ 0 w 929"/>
                <a:gd name="T75" fmla="*/ 1 h 1387"/>
                <a:gd name="T76" fmla="*/ 0 w 929"/>
                <a:gd name="T77" fmla="*/ 1 h 1387"/>
                <a:gd name="T78" fmla="*/ 0 w 929"/>
                <a:gd name="T79" fmla="*/ 1 h 1387"/>
                <a:gd name="T80" fmla="*/ 0 w 929"/>
                <a:gd name="T81" fmla="*/ 1 h 1387"/>
                <a:gd name="T82" fmla="*/ 0 w 929"/>
                <a:gd name="T83" fmla="*/ 1 h 1387"/>
                <a:gd name="T84" fmla="*/ 0 w 929"/>
                <a:gd name="T85" fmla="*/ 1 h 1387"/>
                <a:gd name="T86" fmla="*/ 0 w 929"/>
                <a:gd name="T87" fmla="*/ 1 h 13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29" h="1387">
                  <a:moveTo>
                    <a:pt x="377" y="870"/>
                  </a:moveTo>
                  <a:lnTo>
                    <a:pt x="361" y="894"/>
                  </a:lnTo>
                  <a:lnTo>
                    <a:pt x="343" y="923"/>
                  </a:lnTo>
                  <a:lnTo>
                    <a:pt x="324" y="956"/>
                  </a:lnTo>
                  <a:lnTo>
                    <a:pt x="304" y="989"/>
                  </a:lnTo>
                  <a:lnTo>
                    <a:pt x="285" y="1022"/>
                  </a:lnTo>
                  <a:lnTo>
                    <a:pt x="266" y="1054"/>
                  </a:lnTo>
                  <a:lnTo>
                    <a:pt x="250" y="1082"/>
                  </a:lnTo>
                  <a:lnTo>
                    <a:pt x="236" y="1106"/>
                  </a:lnTo>
                  <a:lnTo>
                    <a:pt x="230" y="1118"/>
                  </a:lnTo>
                  <a:lnTo>
                    <a:pt x="222" y="1133"/>
                  </a:lnTo>
                  <a:lnTo>
                    <a:pt x="213" y="1152"/>
                  </a:lnTo>
                  <a:lnTo>
                    <a:pt x="201" y="1174"/>
                  </a:lnTo>
                  <a:lnTo>
                    <a:pt x="190" y="1198"/>
                  </a:lnTo>
                  <a:lnTo>
                    <a:pt x="177" y="1224"/>
                  </a:lnTo>
                  <a:lnTo>
                    <a:pt x="163" y="1250"/>
                  </a:lnTo>
                  <a:lnTo>
                    <a:pt x="147" y="1276"/>
                  </a:lnTo>
                  <a:lnTo>
                    <a:pt x="131" y="1300"/>
                  </a:lnTo>
                  <a:lnTo>
                    <a:pt x="114" y="1323"/>
                  </a:lnTo>
                  <a:lnTo>
                    <a:pt x="96" y="1345"/>
                  </a:lnTo>
                  <a:lnTo>
                    <a:pt x="78" y="1362"/>
                  </a:lnTo>
                  <a:lnTo>
                    <a:pt x="59" y="1375"/>
                  </a:lnTo>
                  <a:lnTo>
                    <a:pt x="39" y="1384"/>
                  </a:lnTo>
                  <a:lnTo>
                    <a:pt x="20" y="1387"/>
                  </a:lnTo>
                  <a:lnTo>
                    <a:pt x="0" y="1384"/>
                  </a:lnTo>
                  <a:lnTo>
                    <a:pt x="13" y="1377"/>
                  </a:lnTo>
                  <a:lnTo>
                    <a:pt x="29" y="1361"/>
                  </a:lnTo>
                  <a:lnTo>
                    <a:pt x="46" y="1338"/>
                  </a:lnTo>
                  <a:lnTo>
                    <a:pt x="66" y="1310"/>
                  </a:lnTo>
                  <a:lnTo>
                    <a:pt x="86" y="1277"/>
                  </a:lnTo>
                  <a:lnTo>
                    <a:pt x="109" y="1241"/>
                  </a:lnTo>
                  <a:lnTo>
                    <a:pt x="131" y="1202"/>
                  </a:lnTo>
                  <a:lnTo>
                    <a:pt x="154" y="1162"/>
                  </a:lnTo>
                  <a:lnTo>
                    <a:pt x="177" y="1120"/>
                  </a:lnTo>
                  <a:lnTo>
                    <a:pt x="199" y="1080"/>
                  </a:lnTo>
                  <a:lnTo>
                    <a:pt x="219" y="1043"/>
                  </a:lnTo>
                  <a:lnTo>
                    <a:pt x="237" y="1005"/>
                  </a:lnTo>
                  <a:lnTo>
                    <a:pt x="255" y="974"/>
                  </a:lnTo>
                  <a:lnTo>
                    <a:pt x="271" y="946"/>
                  </a:lnTo>
                  <a:lnTo>
                    <a:pt x="282" y="923"/>
                  </a:lnTo>
                  <a:lnTo>
                    <a:pt x="291" y="909"/>
                  </a:lnTo>
                  <a:lnTo>
                    <a:pt x="299" y="894"/>
                  </a:lnTo>
                  <a:lnTo>
                    <a:pt x="311" y="877"/>
                  </a:lnTo>
                  <a:lnTo>
                    <a:pt x="325" y="854"/>
                  </a:lnTo>
                  <a:lnTo>
                    <a:pt x="341" y="830"/>
                  </a:lnTo>
                  <a:lnTo>
                    <a:pt x="360" y="802"/>
                  </a:lnTo>
                  <a:lnTo>
                    <a:pt x="379" y="773"/>
                  </a:lnTo>
                  <a:lnTo>
                    <a:pt x="397" y="745"/>
                  </a:lnTo>
                  <a:lnTo>
                    <a:pt x="417" y="714"/>
                  </a:lnTo>
                  <a:lnTo>
                    <a:pt x="438" y="684"/>
                  </a:lnTo>
                  <a:lnTo>
                    <a:pt x="458" y="655"/>
                  </a:lnTo>
                  <a:lnTo>
                    <a:pt x="475" y="628"/>
                  </a:lnTo>
                  <a:lnTo>
                    <a:pt x="492" y="603"/>
                  </a:lnTo>
                  <a:lnTo>
                    <a:pt x="507" y="580"/>
                  </a:lnTo>
                  <a:lnTo>
                    <a:pt x="520" y="562"/>
                  </a:lnTo>
                  <a:lnTo>
                    <a:pt x="530" y="549"/>
                  </a:lnTo>
                  <a:lnTo>
                    <a:pt x="536" y="539"/>
                  </a:lnTo>
                  <a:lnTo>
                    <a:pt x="544" y="527"/>
                  </a:lnTo>
                  <a:lnTo>
                    <a:pt x="559" y="505"/>
                  </a:lnTo>
                  <a:lnTo>
                    <a:pt x="580" y="477"/>
                  </a:lnTo>
                  <a:lnTo>
                    <a:pt x="605" y="441"/>
                  </a:lnTo>
                  <a:lnTo>
                    <a:pt x="635" y="399"/>
                  </a:lnTo>
                  <a:lnTo>
                    <a:pt x="667" y="354"/>
                  </a:lnTo>
                  <a:lnTo>
                    <a:pt x="700" y="307"/>
                  </a:lnTo>
                  <a:lnTo>
                    <a:pt x="734" y="258"/>
                  </a:lnTo>
                  <a:lnTo>
                    <a:pt x="769" y="210"/>
                  </a:lnTo>
                  <a:lnTo>
                    <a:pt x="803" y="164"/>
                  </a:lnTo>
                  <a:lnTo>
                    <a:pt x="835" y="121"/>
                  </a:lnTo>
                  <a:lnTo>
                    <a:pt x="862" y="82"/>
                  </a:lnTo>
                  <a:lnTo>
                    <a:pt x="888" y="49"/>
                  </a:lnTo>
                  <a:lnTo>
                    <a:pt x="907" y="23"/>
                  </a:lnTo>
                  <a:lnTo>
                    <a:pt x="921" y="7"/>
                  </a:lnTo>
                  <a:lnTo>
                    <a:pt x="929" y="0"/>
                  </a:lnTo>
                  <a:lnTo>
                    <a:pt x="923" y="17"/>
                  </a:lnTo>
                  <a:lnTo>
                    <a:pt x="908" y="49"/>
                  </a:lnTo>
                  <a:lnTo>
                    <a:pt x="884" y="94"/>
                  </a:lnTo>
                  <a:lnTo>
                    <a:pt x="852" y="148"/>
                  </a:lnTo>
                  <a:lnTo>
                    <a:pt x="815" y="212"/>
                  </a:lnTo>
                  <a:lnTo>
                    <a:pt x="772" y="281"/>
                  </a:lnTo>
                  <a:lnTo>
                    <a:pt x="726" y="354"/>
                  </a:lnTo>
                  <a:lnTo>
                    <a:pt x="678" y="431"/>
                  </a:lnTo>
                  <a:lnTo>
                    <a:pt x="629" y="505"/>
                  </a:lnTo>
                  <a:lnTo>
                    <a:pt x="580" y="580"/>
                  </a:lnTo>
                  <a:lnTo>
                    <a:pt x="534" y="649"/>
                  </a:lnTo>
                  <a:lnTo>
                    <a:pt x="491" y="714"/>
                  </a:lnTo>
                  <a:lnTo>
                    <a:pt x="452" y="770"/>
                  </a:lnTo>
                  <a:lnTo>
                    <a:pt x="419" y="817"/>
                  </a:lnTo>
                  <a:lnTo>
                    <a:pt x="394" y="850"/>
                  </a:lnTo>
                  <a:lnTo>
                    <a:pt x="377" y="870"/>
                  </a:lnTo>
                  <a:close/>
                </a:path>
              </a:pathLst>
            </a:custGeom>
            <a:solidFill>
              <a:srgbClr val="00A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4" name="Freeform 98"/>
            <p:cNvSpPr>
              <a:spLocks/>
            </p:cNvSpPr>
            <p:nvPr/>
          </p:nvSpPr>
          <p:spPr bwMode="auto">
            <a:xfrm>
              <a:off x="5900" y="9794"/>
              <a:ext cx="286" cy="310"/>
            </a:xfrm>
            <a:custGeom>
              <a:avLst/>
              <a:gdLst>
                <a:gd name="T0" fmla="*/ 0 w 596"/>
                <a:gd name="T1" fmla="*/ 1 h 534"/>
                <a:gd name="T2" fmla="*/ 0 w 596"/>
                <a:gd name="T3" fmla="*/ 1 h 534"/>
                <a:gd name="T4" fmla="*/ 0 w 596"/>
                <a:gd name="T5" fmla="*/ 1 h 534"/>
                <a:gd name="T6" fmla="*/ 0 w 596"/>
                <a:gd name="T7" fmla="*/ 1 h 534"/>
                <a:gd name="T8" fmla="*/ 0 w 596"/>
                <a:gd name="T9" fmla="*/ 1 h 534"/>
                <a:gd name="T10" fmla="*/ 0 w 596"/>
                <a:gd name="T11" fmla="*/ 1 h 534"/>
                <a:gd name="T12" fmla="*/ 0 w 596"/>
                <a:gd name="T13" fmla="*/ 1 h 534"/>
                <a:gd name="T14" fmla="*/ 0 w 596"/>
                <a:gd name="T15" fmla="*/ 1 h 534"/>
                <a:gd name="T16" fmla="*/ 0 w 596"/>
                <a:gd name="T17" fmla="*/ 1 h 534"/>
                <a:gd name="T18" fmla="*/ 0 w 596"/>
                <a:gd name="T19" fmla="*/ 1 h 534"/>
                <a:gd name="T20" fmla="*/ 0 w 596"/>
                <a:gd name="T21" fmla="*/ 1 h 534"/>
                <a:gd name="T22" fmla="*/ 0 w 596"/>
                <a:gd name="T23" fmla="*/ 1 h 534"/>
                <a:gd name="T24" fmla="*/ 0 w 596"/>
                <a:gd name="T25" fmla="*/ 1 h 534"/>
                <a:gd name="T26" fmla="*/ 0 w 596"/>
                <a:gd name="T27" fmla="*/ 1 h 534"/>
                <a:gd name="T28" fmla="*/ 0 w 596"/>
                <a:gd name="T29" fmla="*/ 1 h 534"/>
                <a:gd name="T30" fmla="*/ 0 w 596"/>
                <a:gd name="T31" fmla="*/ 1 h 534"/>
                <a:gd name="T32" fmla="*/ 0 w 596"/>
                <a:gd name="T33" fmla="*/ 1 h 534"/>
                <a:gd name="T34" fmla="*/ 0 w 596"/>
                <a:gd name="T35" fmla="*/ 1 h 534"/>
                <a:gd name="T36" fmla="*/ 0 w 596"/>
                <a:gd name="T37" fmla="*/ 1 h 534"/>
                <a:gd name="T38" fmla="*/ 0 w 596"/>
                <a:gd name="T39" fmla="*/ 1 h 534"/>
                <a:gd name="T40" fmla="*/ 0 w 596"/>
                <a:gd name="T41" fmla="*/ 1 h 534"/>
                <a:gd name="T42" fmla="*/ 0 w 596"/>
                <a:gd name="T43" fmla="*/ 1 h 534"/>
                <a:gd name="T44" fmla="*/ 0 w 596"/>
                <a:gd name="T45" fmla="*/ 1 h 534"/>
                <a:gd name="T46" fmla="*/ 0 w 596"/>
                <a:gd name="T47" fmla="*/ 1 h 534"/>
                <a:gd name="T48" fmla="*/ 0 w 596"/>
                <a:gd name="T49" fmla="*/ 1 h 534"/>
                <a:gd name="T50" fmla="*/ 0 w 596"/>
                <a:gd name="T51" fmla="*/ 1 h 534"/>
                <a:gd name="T52" fmla="*/ 0 w 596"/>
                <a:gd name="T53" fmla="*/ 1 h 534"/>
                <a:gd name="T54" fmla="*/ 0 w 596"/>
                <a:gd name="T55" fmla="*/ 1 h 534"/>
                <a:gd name="T56" fmla="*/ 0 w 596"/>
                <a:gd name="T57" fmla="*/ 1 h 534"/>
                <a:gd name="T58" fmla="*/ 0 w 596"/>
                <a:gd name="T59" fmla="*/ 1 h 534"/>
                <a:gd name="T60" fmla="*/ 0 w 596"/>
                <a:gd name="T61" fmla="*/ 1 h 534"/>
                <a:gd name="T62" fmla="*/ 0 w 596"/>
                <a:gd name="T63" fmla="*/ 1 h 534"/>
                <a:gd name="T64" fmla="*/ 0 w 596"/>
                <a:gd name="T65" fmla="*/ 1 h 534"/>
                <a:gd name="T66" fmla="*/ 0 w 596"/>
                <a:gd name="T67" fmla="*/ 1 h 534"/>
                <a:gd name="T68" fmla="*/ 0 w 596"/>
                <a:gd name="T69" fmla="*/ 1 h 534"/>
                <a:gd name="T70" fmla="*/ 0 w 596"/>
                <a:gd name="T71" fmla="*/ 1 h 534"/>
                <a:gd name="T72" fmla="*/ 0 w 596"/>
                <a:gd name="T73" fmla="*/ 1 h 534"/>
                <a:gd name="T74" fmla="*/ 0 w 596"/>
                <a:gd name="T75" fmla="*/ 1 h 534"/>
                <a:gd name="T76" fmla="*/ 0 w 596"/>
                <a:gd name="T77" fmla="*/ 1 h 534"/>
                <a:gd name="T78" fmla="*/ 0 w 596"/>
                <a:gd name="T79" fmla="*/ 1 h 534"/>
                <a:gd name="T80" fmla="*/ 0 w 596"/>
                <a:gd name="T81" fmla="*/ 1 h 534"/>
                <a:gd name="T82" fmla="*/ 0 w 596"/>
                <a:gd name="T83" fmla="*/ 1 h 534"/>
                <a:gd name="T84" fmla="*/ 0 w 596"/>
                <a:gd name="T85" fmla="*/ 1 h 534"/>
                <a:gd name="T86" fmla="*/ 0 w 596"/>
                <a:gd name="T87" fmla="*/ 1 h 534"/>
                <a:gd name="T88" fmla="*/ 0 w 596"/>
                <a:gd name="T89" fmla="*/ 1 h 534"/>
                <a:gd name="T90" fmla="*/ 0 w 596"/>
                <a:gd name="T91" fmla="*/ 1 h 534"/>
                <a:gd name="T92" fmla="*/ 0 w 596"/>
                <a:gd name="T93" fmla="*/ 1 h 534"/>
                <a:gd name="T94" fmla="*/ 0 w 596"/>
                <a:gd name="T95" fmla="*/ 1 h 534"/>
                <a:gd name="T96" fmla="*/ 0 w 596"/>
                <a:gd name="T97" fmla="*/ 1 h 534"/>
                <a:gd name="T98" fmla="*/ 0 w 596"/>
                <a:gd name="T99" fmla="*/ 1 h 534"/>
                <a:gd name="T100" fmla="*/ 0 w 596"/>
                <a:gd name="T101" fmla="*/ 1 h 53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96" h="534">
                  <a:moveTo>
                    <a:pt x="337" y="160"/>
                  </a:moveTo>
                  <a:lnTo>
                    <a:pt x="337" y="153"/>
                  </a:lnTo>
                  <a:lnTo>
                    <a:pt x="334" y="144"/>
                  </a:lnTo>
                  <a:lnTo>
                    <a:pt x="328" y="137"/>
                  </a:lnTo>
                  <a:lnTo>
                    <a:pt x="322" y="128"/>
                  </a:lnTo>
                  <a:lnTo>
                    <a:pt x="315" y="121"/>
                  </a:lnTo>
                  <a:lnTo>
                    <a:pt x="308" y="114"/>
                  </a:lnTo>
                  <a:lnTo>
                    <a:pt x="301" y="107"/>
                  </a:lnTo>
                  <a:lnTo>
                    <a:pt x="294" y="101"/>
                  </a:lnTo>
                  <a:lnTo>
                    <a:pt x="286" y="81"/>
                  </a:lnTo>
                  <a:lnTo>
                    <a:pt x="285" y="51"/>
                  </a:lnTo>
                  <a:lnTo>
                    <a:pt x="286" y="20"/>
                  </a:lnTo>
                  <a:lnTo>
                    <a:pt x="289" y="0"/>
                  </a:lnTo>
                  <a:lnTo>
                    <a:pt x="275" y="6"/>
                  </a:lnTo>
                  <a:lnTo>
                    <a:pt x="256" y="20"/>
                  </a:lnTo>
                  <a:lnTo>
                    <a:pt x="235" y="41"/>
                  </a:lnTo>
                  <a:lnTo>
                    <a:pt x="214" y="65"/>
                  </a:lnTo>
                  <a:lnTo>
                    <a:pt x="197" y="91"/>
                  </a:lnTo>
                  <a:lnTo>
                    <a:pt x="186" y="117"/>
                  </a:lnTo>
                  <a:lnTo>
                    <a:pt x="181" y="143"/>
                  </a:lnTo>
                  <a:lnTo>
                    <a:pt x="187" y="164"/>
                  </a:lnTo>
                  <a:lnTo>
                    <a:pt x="173" y="159"/>
                  </a:lnTo>
                  <a:lnTo>
                    <a:pt x="155" y="154"/>
                  </a:lnTo>
                  <a:lnTo>
                    <a:pt x="135" y="151"/>
                  </a:lnTo>
                  <a:lnTo>
                    <a:pt x="115" y="150"/>
                  </a:lnTo>
                  <a:lnTo>
                    <a:pt x="95" y="149"/>
                  </a:lnTo>
                  <a:lnTo>
                    <a:pt x="76" y="150"/>
                  </a:lnTo>
                  <a:lnTo>
                    <a:pt x="60" y="151"/>
                  </a:lnTo>
                  <a:lnTo>
                    <a:pt x="49" y="154"/>
                  </a:lnTo>
                  <a:lnTo>
                    <a:pt x="42" y="157"/>
                  </a:lnTo>
                  <a:lnTo>
                    <a:pt x="34" y="162"/>
                  </a:lnTo>
                  <a:lnTo>
                    <a:pt x="27" y="166"/>
                  </a:lnTo>
                  <a:lnTo>
                    <a:pt x="20" y="170"/>
                  </a:lnTo>
                  <a:lnTo>
                    <a:pt x="14" y="174"/>
                  </a:lnTo>
                  <a:lnTo>
                    <a:pt x="8" y="177"/>
                  </a:lnTo>
                  <a:lnTo>
                    <a:pt x="4" y="180"/>
                  </a:lnTo>
                  <a:lnTo>
                    <a:pt x="0" y="182"/>
                  </a:lnTo>
                  <a:lnTo>
                    <a:pt x="7" y="186"/>
                  </a:lnTo>
                  <a:lnTo>
                    <a:pt x="17" y="190"/>
                  </a:lnTo>
                  <a:lnTo>
                    <a:pt x="27" y="195"/>
                  </a:lnTo>
                  <a:lnTo>
                    <a:pt x="39" y="198"/>
                  </a:lnTo>
                  <a:lnTo>
                    <a:pt x="49" y="202"/>
                  </a:lnTo>
                  <a:lnTo>
                    <a:pt x="59" y="206"/>
                  </a:lnTo>
                  <a:lnTo>
                    <a:pt x="65" y="213"/>
                  </a:lnTo>
                  <a:lnTo>
                    <a:pt x="69" y="221"/>
                  </a:lnTo>
                  <a:lnTo>
                    <a:pt x="72" y="231"/>
                  </a:lnTo>
                  <a:lnTo>
                    <a:pt x="78" y="242"/>
                  </a:lnTo>
                  <a:lnTo>
                    <a:pt x="85" y="255"/>
                  </a:lnTo>
                  <a:lnTo>
                    <a:pt x="93" y="267"/>
                  </a:lnTo>
                  <a:lnTo>
                    <a:pt x="102" y="278"/>
                  </a:lnTo>
                  <a:lnTo>
                    <a:pt x="109" y="288"/>
                  </a:lnTo>
                  <a:lnTo>
                    <a:pt x="118" y="297"/>
                  </a:lnTo>
                  <a:lnTo>
                    <a:pt x="124" y="301"/>
                  </a:lnTo>
                  <a:lnTo>
                    <a:pt x="104" y="314"/>
                  </a:lnTo>
                  <a:lnTo>
                    <a:pt x="96" y="333"/>
                  </a:lnTo>
                  <a:lnTo>
                    <a:pt x="98" y="357"/>
                  </a:lnTo>
                  <a:lnTo>
                    <a:pt x="108" y="388"/>
                  </a:lnTo>
                  <a:lnTo>
                    <a:pt x="109" y="398"/>
                  </a:lnTo>
                  <a:lnTo>
                    <a:pt x="106" y="409"/>
                  </a:lnTo>
                  <a:lnTo>
                    <a:pt x="101" y="421"/>
                  </a:lnTo>
                  <a:lnTo>
                    <a:pt x="92" y="432"/>
                  </a:lnTo>
                  <a:lnTo>
                    <a:pt x="80" y="442"/>
                  </a:lnTo>
                  <a:lnTo>
                    <a:pt x="70" y="451"/>
                  </a:lnTo>
                  <a:lnTo>
                    <a:pt x="59" y="455"/>
                  </a:lnTo>
                  <a:lnTo>
                    <a:pt x="47" y="457"/>
                  </a:lnTo>
                  <a:lnTo>
                    <a:pt x="59" y="461"/>
                  </a:lnTo>
                  <a:lnTo>
                    <a:pt x="76" y="462"/>
                  </a:lnTo>
                  <a:lnTo>
                    <a:pt x="96" y="462"/>
                  </a:lnTo>
                  <a:lnTo>
                    <a:pt x="121" y="461"/>
                  </a:lnTo>
                  <a:lnTo>
                    <a:pt x="145" y="460"/>
                  </a:lnTo>
                  <a:lnTo>
                    <a:pt x="167" y="457"/>
                  </a:lnTo>
                  <a:lnTo>
                    <a:pt x="186" y="455"/>
                  </a:lnTo>
                  <a:lnTo>
                    <a:pt x="199" y="455"/>
                  </a:lnTo>
                  <a:lnTo>
                    <a:pt x="207" y="455"/>
                  </a:lnTo>
                  <a:lnTo>
                    <a:pt x="217" y="454"/>
                  </a:lnTo>
                  <a:lnTo>
                    <a:pt x="226" y="451"/>
                  </a:lnTo>
                  <a:lnTo>
                    <a:pt x="235" y="447"/>
                  </a:lnTo>
                  <a:lnTo>
                    <a:pt x="242" y="442"/>
                  </a:lnTo>
                  <a:lnTo>
                    <a:pt x="249" y="437"/>
                  </a:lnTo>
                  <a:lnTo>
                    <a:pt x="256" y="432"/>
                  </a:lnTo>
                  <a:lnTo>
                    <a:pt x="260" y="428"/>
                  </a:lnTo>
                  <a:lnTo>
                    <a:pt x="266" y="434"/>
                  </a:lnTo>
                  <a:lnTo>
                    <a:pt x="273" y="439"/>
                  </a:lnTo>
                  <a:lnTo>
                    <a:pt x="282" y="447"/>
                  </a:lnTo>
                  <a:lnTo>
                    <a:pt x="292" y="451"/>
                  </a:lnTo>
                  <a:lnTo>
                    <a:pt x="304" y="457"/>
                  </a:lnTo>
                  <a:lnTo>
                    <a:pt x="314" y="461"/>
                  </a:lnTo>
                  <a:lnTo>
                    <a:pt x="325" y="464"/>
                  </a:lnTo>
                  <a:lnTo>
                    <a:pt x="337" y="465"/>
                  </a:lnTo>
                  <a:lnTo>
                    <a:pt x="348" y="468"/>
                  </a:lnTo>
                  <a:lnTo>
                    <a:pt x="358" y="475"/>
                  </a:lnTo>
                  <a:lnTo>
                    <a:pt x="370" y="486"/>
                  </a:lnTo>
                  <a:lnTo>
                    <a:pt x="378" y="496"/>
                  </a:lnTo>
                  <a:lnTo>
                    <a:pt x="387" y="507"/>
                  </a:lnTo>
                  <a:lnTo>
                    <a:pt x="393" y="519"/>
                  </a:lnTo>
                  <a:lnTo>
                    <a:pt x="397" y="527"/>
                  </a:lnTo>
                  <a:lnTo>
                    <a:pt x="400" y="534"/>
                  </a:lnTo>
                  <a:lnTo>
                    <a:pt x="412" y="523"/>
                  </a:lnTo>
                  <a:lnTo>
                    <a:pt x="420" y="503"/>
                  </a:lnTo>
                  <a:lnTo>
                    <a:pt x="427" y="477"/>
                  </a:lnTo>
                  <a:lnTo>
                    <a:pt x="433" y="450"/>
                  </a:lnTo>
                  <a:lnTo>
                    <a:pt x="435" y="421"/>
                  </a:lnTo>
                  <a:lnTo>
                    <a:pt x="433" y="395"/>
                  </a:lnTo>
                  <a:lnTo>
                    <a:pt x="427" y="373"/>
                  </a:lnTo>
                  <a:lnTo>
                    <a:pt x="419" y="360"/>
                  </a:lnTo>
                  <a:lnTo>
                    <a:pt x="453" y="367"/>
                  </a:lnTo>
                  <a:lnTo>
                    <a:pt x="486" y="367"/>
                  </a:lnTo>
                  <a:lnTo>
                    <a:pt x="517" y="360"/>
                  </a:lnTo>
                  <a:lnTo>
                    <a:pt x="544" y="349"/>
                  </a:lnTo>
                  <a:lnTo>
                    <a:pt x="566" y="334"/>
                  </a:lnTo>
                  <a:lnTo>
                    <a:pt x="583" y="317"/>
                  </a:lnTo>
                  <a:lnTo>
                    <a:pt x="593" y="300"/>
                  </a:lnTo>
                  <a:lnTo>
                    <a:pt x="596" y="282"/>
                  </a:lnTo>
                  <a:lnTo>
                    <a:pt x="590" y="287"/>
                  </a:lnTo>
                  <a:lnTo>
                    <a:pt x="581" y="290"/>
                  </a:lnTo>
                  <a:lnTo>
                    <a:pt x="570" y="291"/>
                  </a:lnTo>
                  <a:lnTo>
                    <a:pt x="558" y="293"/>
                  </a:lnTo>
                  <a:lnTo>
                    <a:pt x="547" y="291"/>
                  </a:lnTo>
                  <a:lnTo>
                    <a:pt x="535" y="290"/>
                  </a:lnTo>
                  <a:lnTo>
                    <a:pt x="527" y="287"/>
                  </a:lnTo>
                  <a:lnTo>
                    <a:pt x="520" y="281"/>
                  </a:lnTo>
                  <a:lnTo>
                    <a:pt x="514" y="275"/>
                  </a:lnTo>
                  <a:lnTo>
                    <a:pt x="507" y="267"/>
                  </a:lnTo>
                  <a:lnTo>
                    <a:pt x="497" y="259"/>
                  </a:lnTo>
                  <a:lnTo>
                    <a:pt x="485" y="252"/>
                  </a:lnTo>
                  <a:lnTo>
                    <a:pt x="474" y="245"/>
                  </a:lnTo>
                  <a:lnTo>
                    <a:pt x="462" y="239"/>
                  </a:lnTo>
                  <a:lnTo>
                    <a:pt x="450" y="234"/>
                  </a:lnTo>
                  <a:lnTo>
                    <a:pt x="439" y="231"/>
                  </a:lnTo>
                  <a:lnTo>
                    <a:pt x="465" y="213"/>
                  </a:lnTo>
                  <a:lnTo>
                    <a:pt x="486" y="192"/>
                  </a:lnTo>
                  <a:lnTo>
                    <a:pt x="502" y="167"/>
                  </a:lnTo>
                  <a:lnTo>
                    <a:pt x="514" y="141"/>
                  </a:lnTo>
                  <a:lnTo>
                    <a:pt x="520" y="115"/>
                  </a:lnTo>
                  <a:lnTo>
                    <a:pt x="520" y="92"/>
                  </a:lnTo>
                  <a:lnTo>
                    <a:pt x="514" y="71"/>
                  </a:lnTo>
                  <a:lnTo>
                    <a:pt x="504" y="55"/>
                  </a:lnTo>
                  <a:lnTo>
                    <a:pt x="501" y="65"/>
                  </a:lnTo>
                  <a:lnTo>
                    <a:pt x="494" y="74"/>
                  </a:lnTo>
                  <a:lnTo>
                    <a:pt x="486" y="84"/>
                  </a:lnTo>
                  <a:lnTo>
                    <a:pt x="478" y="91"/>
                  </a:lnTo>
                  <a:lnTo>
                    <a:pt x="466" y="98"/>
                  </a:lnTo>
                  <a:lnTo>
                    <a:pt x="456" y="104"/>
                  </a:lnTo>
                  <a:lnTo>
                    <a:pt x="445" y="107"/>
                  </a:lnTo>
                  <a:lnTo>
                    <a:pt x="433" y="107"/>
                  </a:lnTo>
                  <a:lnTo>
                    <a:pt x="420" y="105"/>
                  </a:lnTo>
                  <a:lnTo>
                    <a:pt x="404" y="105"/>
                  </a:lnTo>
                  <a:lnTo>
                    <a:pt x="389" y="108"/>
                  </a:lnTo>
                  <a:lnTo>
                    <a:pt x="371" y="111"/>
                  </a:lnTo>
                  <a:lnTo>
                    <a:pt x="357" y="118"/>
                  </a:lnTo>
                  <a:lnTo>
                    <a:pt x="345" y="128"/>
                  </a:lnTo>
                  <a:lnTo>
                    <a:pt x="338" y="143"/>
                  </a:lnTo>
                  <a:lnTo>
                    <a:pt x="337" y="16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5" name="Freeform 99"/>
            <p:cNvSpPr>
              <a:spLocks/>
            </p:cNvSpPr>
            <p:nvPr/>
          </p:nvSpPr>
          <p:spPr bwMode="auto">
            <a:xfrm>
              <a:off x="6147" y="9761"/>
              <a:ext cx="190" cy="292"/>
            </a:xfrm>
            <a:custGeom>
              <a:avLst/>
              <a:gdLst>
                <a:gd name="T0" fmla="*/ 0 w 397"/>
                <a:gd name="T1" fmla="*/ 1 h 501"/>
                <a:gd name="T2" fmla="*/ 0 w 397"/>
                <a:gd name="T3" fmla="*/ 1 h 501"/>
                <a:gd name="T4" fmla="*/ 0 w 397"/>
                <a:gd name="T5" fmla="*/ 1 h 501"/>
                <a:gd name="T6" fmla="*/ 0 w 397"/>
                <a:gd name="T7" fmla="*/ 1 h 501"/>
                <a:gd name="T8" fmla="*/ 0 w 397"/>
                <a:gd name="T9" fmla="*/ 1 h 501"/>
                <a:gd name="T10" fmla="*/ 0 w 397"/>
                <a:gd name="T11" fmla="*/ 1 h 501"/>
                <a:gd name="T12" fmla="*/ 0 w 397"/>
                <a:gd name="T13" fmla="*/ 1 h 501"/>
                <a:gd name="T14" fmla="*/ 0 w 397"/>
                <a:gd name="T15" fmla="*/ 1 h 501"/>
                <a:gd name="T16" fmla="*/ 0 w 397"/>
                <a:gd name="T17" fmla="*/ 1 h 501"/>
                <a:gd name="T18" fmla="*/ 0 w 397"/>
                <a:gd name="T19" fmla="*/ 1 h 501"/>
                <a:gd name="T20" fmla="*/ 0 w 397"/>
                <a:gd name="T21" fmla="*/ 1 h 501"/>
                <a:gd name="T22" fmla="*/ 0 w 397"/>
                <a:gd name="T23" fmla="*/ 1 h 501"/>
                <a:gd name="T24" fmla="*/ 0 w 397"/>
                <a:gd name="T25" fmla="*/ 1 h 501"/>
                <a:gd name="T26" fmla="*/ 0 w 397"/>
                <a:gd name="T27" fmla="*/ 1 h 501"/>
                <a:gd name="T28" fmla="*/ 0 w 397"/>
                <a:gd name="T29" fmla="*/ 1 h 501"/>
                <a:gd name="T30" fmla="*/ 0 w 397"/>
                <a:gd name="T31" fmla="*/ 1 h 501"/>
                <a:gd name="T32" fmla="*/ 0 w 397"/>
                <a:gd name="T33" fmla="*/ 1 h 501"/>
                <a:gd name="T34" fmla="*/ 0 w 397"/>
                <a:gd name="T35" fmla="*/ 1 h 501"/>
                <a:gd name="T36" fmla="*/ 0 w 397"/>
                <a:gd name="T37" fmla="*/ 1 h 501"/>
                <a:gd name="T38" fmla="*/ 0 w 397"/>
                <a:gd name="T39" fmla="*/ 1 h 501"/>
                <a:gd name="T40" fmla="*/ 0 w 397"/>
                <a:gd name="T41" fmla="*/ 1 h 501"/>
                <a:gd name="T42" fmla="*/ 0 w 397"/>
                <a:gd name="T43" fmla="*/ 1 h 501"/>
                <a:gd name="T44" fmla="*/ 0 w 397"/>
                <a:gd name="T45" fmla="*/ 1 h 501"/>
                <a:gd name="T46" fmla="*/ 0 w 397"/>
                <a:gd name="T47" fmla="*/ 1 h 501"/>
                <a:gd name="T48" fmla="*/ 0 w 397"/>
                <a:gd name="T49" fmla="*/ 1 h 501"/>
                <a:gd name="T50" fmla="*/ 0 w 397"/>
                <a:gd name="T51" fmla="*/ 1 h 501"/>
                <a:gd name="T52" fmla="*/ 0 w 397"/>
                <a:gd name="T53" fmla="*/ 1 h 501"/>
                <a:gd name="T54" fmla="*/ 0 w 397"/>
                <a:gd name="T55" fmla="*/ 1 h 501"/>
                <a:gd name="T56" fmla="*/ 0 w 397"/>
                <a:gd name="T57" fmla="*/ 1 h 501"/>
                <a:gd name="T58" fmla="*/ 0 w 397"/>
                <a:gd name="T59" fmla="*/ 1 h 501"/>
                <a:gd name="T60" fmla="*/ 0 w 397"/>
                <a:gd name="T61" fmla="*/ 1 h 501"/>
                <a:gd name="T62" fmla="*/ 0 w 397"/>
                <a:gd name="T63" fmla="*/ 1 h 501"/>
                <a:gd name="T64" fmla="*/ 0 w 397"/>
                <a:gd name="T65" fmla="*/ 1 h 501"/>
                <a:gd name="T66" fmla="*/ 0 w 397"/>
                <a:gd name="T67" fmla="*/ 1 h 501"/>
                <a:gd name="T68" fmla="*/ 0 w 397"/>
                <a:gd name="T69" fmla="*/ 1 h 501"/>
                <a:gd name="T70" fmla="*/ 0 w 397"/>
                <a:gd name="T71" fmla="*/ 1 h 501"/>
                <a:gd name="T72" fmla="*/ 0 w 397"/>
                <a:gd name="T73" fmla="*/ 1 h 501"/>
                <a:gd name="T74" fmla="*/ 0 w 397"/>
                <a:gd name="T75" fmla="*/ 1 h 501"/>
                <a:gd name="T76" fmla="*/ 0 w 397"/>
                <a:gd name="T77" fmla="*/ 1 h 501"/>
                <a:gd name="T78" fmla="*/ 0 w 397"/>
                <a:gd name="T79" fmla="*/ 1 h 501"/>
                <a:gd name="T80" fmla="*/ 0 w 397"/>
                <a:gd name="T81" fmla="*/ 1 h 501"/>
                <a:gd name="T82" fmla="*/ 0 w 397"/>
                <a:gd name="T83" fmla="*/ 1 h 501"/>
                <a:gd name="T84" fmla="*/ 0 w 397"/>
                <a:gd name="T85" fmla="*/ 1 h 501"/>
                <a:gd name="T86" fmla="*/ 0 w 397"/>
                <a:gd name="T87" fmla="*/ 1 h 501"/>
                <a:gd name="T88" fmla="*/ 0 w 397"/>
                <a:gd name="T89" fmla="*/ 1 h 501"/>
                <a:gd name="T90" fmla="*/ 0 w 397"/>
                <a:gd name="T91" fmla="*/ 1 h 501"/>
                <a:gd name="T92" fmla="*/ 0 w 397"/>
                <a:gd name="T93" fmla="*/ 1 h 501"/>
                <a:gd name="T94" fmla="*/ 0 w 397"/>
                <a:gd name="T95" fmla="*/ 1 h 501"/>
                <a:gd name="T96" fmla="*/ 0 w 397"/>
                <a:gd name="T97" fmla="*/ 1 h 50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7" h="501">
                  <a:moveTo>
                    <a:pt x="322" y="166"/>
                  </a:moveTo>
                  <a:lnTo>
                    <a:pt x="325" y="156"/>
                  </a:lnTo>
                  <a:lnTo>
                    <a:pt x="324" y="146"/>
                  </a:lnTo>
                  <a:lnTo>
                    <a:pt x="319" y="134"/>
                  </a:lnTo>
                  <a:lnTo>
                    <a:pt x="314" y="122"/>
                  </a:lnTo>
                  <a:lnTo>
                    <a:pt x="308" y="111"/>
                  </a:lnTo>
                  <a:lnTo>
                    <a:pt x="301" y="99"/>
                  </a:lnTo>
                  <a:lnTo>
                    <a:pt x="295" y="89"/>
                  </a:lnTo>
                  <a:lnTo>
                    <a:pt x="291" y="81"/>
                  </a:lnTo>
                  <a:lnTo>
                    <a:pt x="285" y="63"/>
                  </a:lnTo>
                  <a:lnTo>
                    <a:pt x="283" y="42"/>
                  </a:lnTo>
                  <a:lnTo>
                    <a:pt x="285" y="22"/>
                  </a:lnTo>
                  <a:lnTo>
                    <a:pt x="296" y="0"/>
                  </a:lnTo>
                  <a:lnTo>
                    <a:pt x="282" y="4"/>
                  </a:lnTo>
                  <a:lnTo>
                    <a:pt x="263" y="12"/>
                  </a:lnTo>
                  <a:lnTo>
                    <a:pt x="243" y="22"/>
                  </a:lnTo>
                  <a:lnTo>
                    <a:pt x="224" y="35"/>
                  </a:lnTo>
                  <a:lnTo>
                    <a:pt x="209" y="52"/>
                  </a:lnTo>
                  <a:lnTo>
                    <a:pt x="197" y="71"/>
                  </a:lnTo>
                  <a:lnTo>
                    <a:pt x="191" y="94"/>
                  </a:lnTo>
                  <a:lnTo>
                    <a:pt x="194" y="121"/>
                  </a:lnTo>
                  <a:lnTo>
                    <a:pt x="177" y="101"/>
                  </a:lnTo>
                  <a:lnTo>
                    <a:pt x="161" y="89"/>
                  </a:lnTo>
                  <a:lnTo>
                    <a:pt x="144" y="86"/>
                  </a:lnTo>
                  <a:lnTo>
                    <a:pt x="127" y="86"/>
                  </a:lnTo>
                  <a:lnTo>
                    <a:pt x="109" y="89"/>
                  </a:lnTo>
                  <a:lnTo>
                    <a:pt x="91" y="94"/>
                  </a:lnTo>
                  <a:lnTo>
                    <a:pt x="72" y="94"/>
                  </a:lnTo>
                  <a:lnTo>
                    <a:pt x="52" y="89"/>
                  </a:lnTo>
                  <a:lnTo>
                    <a:pt x="56" y="104"/>
                  </a:lnTo>
                  <a:lnTo>
                    <a:pt x="56" y="120"/>
                  </a:lnTo>
                  <a:lnTo>
                    <a:pt x="53" y="137"/>
                  </a:lnTo>
                  <a:lnTo>
                    <a:pt x="52" y="154"/>
                  </a:lnTo>
                  <a:lnTo>
                    <a:pt x="55" y="171"/>
                  </a:lnTo>
                  <a:lnTo>
                    <a:pt x="63" y="186"/>
                  </a:lnTo>
                  <a:lnTo>
                    <a:pt x="82" y="197"/>
                  </a:lnTo>
                  <a:lnTo>
                    <a:pt x="114" y="206"/>
                  </a:lnTo>
                  <a:lnTo>
                    <a:pt x="105" y="205"/>
                  </a:lnTo>
                  <a:lnTo>
                    <a:pt x="96" y="206"/>
                  </a:lnTo>
                  <a:lnTo>
                    <a:pt x="88" y="207"/>
                  </a:lnTo>
                  <a:lnTo>
                    <a:pt x="79" y="212"/>
                  </a:lnTo>
                  <a:lnTo>
                    <a:pt x="72" y="216"/>
                  </a:lnTo>
                  <a:lnTo>
                    <a:pt x="65" y="222"/>
                  </a:lnTo>
                  <a:lnTo>
                    <a:pt x="59" y="229"/>
                  </a:lnTo>
                  <a:lnTo>
                    <a:pt x="53" y="236"/>
                  </a:lnTo>
                  <a:lnTo>
                    <a:pt x="47" y="243"/>
                  </a:lnTo>
                  <a:lnTo>
                    <a:pt x="42" y="249"/>
                  </a:lnTo>
                  <a:lnTo>
                    <a:pt x="36" y="254"/>
                  </a:lnTo>
                  <a:lnTo>
                    <a:pt x="29" y="256"/>
                  </a:lnTo>
                  <a:lnTo>
                    <a:pt x="21" y="259"/>
                  </a:lnTo>
                  <a:lnTo>
                    <a:pt x="14" y="261"/>
                  </a:lnTo>
                  <a:lnTo>
                    <a:pt x="7" y="261"/>
                  </a:lnTo>
                  <a:lnTo>
                    <a:pt x="0" y="261"/>
                  </a:lnTo>
                  <a:lnTo>
                    <a:pt x="14" y="279"/>
                  </a:lnTo>
                  <a:lnTo>
                    <a:pt x="29" y="297"/>
                  </a:lnTo>
                  <a:lnTo>
                    <a:pt x="42" y="313"/>
                  </a:lnTo>
                  <a:lnTo>
                    <a:pt x="53" y="326"/>
                  </a:lnTo>
                  <a:lnTo>
                    <a:pt x="66" y="337"/>
                  </a:lnTo>
                  <a:lnTo>
                    <a:pt x="79" y="344"/>
                  </a:lnTo>
                  <a:lnTo>
                    <a:pt x="93" y="349"/>
                  </a:lnTo>
                  <a:lnTo>
                    <a:pt x="109" y="347"/>
                  </a:lnTo>
                  <a:lnTo>
                    <a:pt x="103" y="366"/>
                  </a:lnTo>
                  <a:lnTo>
                    <a:pt x="105" y="382"/>
                  </a:lnTo>
                  <a:lnTo>
                    <a:pt x="109" y="395"/>
                  </a:lnTo>
                  <a:lnTo>
                    <a:pt x="116" y="406"/>
                  </a:lnTo>
                  <a:lnTo>
                    <a:pt x="125" y="416"/>
                  </a:lnTo>
                  <a:lnTo>
                    <a:pt x="134" y="426"/>
                  </a:lnTo>
                  <a:lnTo>
                    <a:pt x="142" y="435"/>
                  </a:lnTo>
                  <a:lnTo>
                    <a:pt x="148" y="445"/>
                  </a:lnTo>
                  <a:lnTo>
                    <a:pt x="155" y="462"/>
                  </a:lnTo>
                  <a:lnTo>
                    <a:pt x="161" y="477"/>
                  </a:lnTo>
                  <a:lnTo>
                    <a:pt x="163" y="490"/>
                  </a:lnTo>
                  <a:lnTo>
                    <a:pt x="160" y="501"/>
                  </a:lnTo>
                  <a:lnTo>
                    <a:pt x="171" y="497"/>
                  </a:lnTo>
                  <a:lnTo>
                    <a:pt x="183" y="490"/>
                  </a:lnTo>
                  <a:lnTo>
                    <a:pt x="196" y="480"/>
                  </a:lnTo>
                  <a:lnTo>
                    <a:pt x="207" y="467"/>
                  </a:lnTo>
                  <a:lnTo>
                    <a:pt x="219" y="452"/>
                  </a:lnTo>
                  <a:lnTo>
                    <a:pt x="227" y="435"/>
                  </a:lnTo>
                  <a:lnTo>
                    <a:pt x="233" y="416"/>
                  </a:lnTo>
                  <a:lnTo>
                    <a:pt x="235" y="398"/>
                  </a:lnTo>
                  <a:lnTo>
                    <a:pt x="245" y="406"/>
                  </a:lnTo>
                  <a:lnTo>
                    <a:pt x="256" y="415"/>
                  </a:lnTo>
                  <a:lnTo>
                    <a:pt x="268" y="421"/>
                  </a:lnTo>
                  <a:lnTo>
                    <a:pt x="281" y="425"/>
                  </a:lnTo>
                  <a:lnTo>
                    <a:pt x="294" y="429"/>
                  </a:lnTo>
                  <a:lnTo>
                    <a:pt x="306" y="431"/>
                  </a:lnTo>
                  <a:lnTo>
                    <a:pt x="317" y="432"/>
                  </a:lnTo>
                  <a:lnTo>
                    <a:pt x="327" y="434"/>
                  </a:lnTo>
                  <a:lnTo>
                    <a:pt x="335" y="435"/>
                  </a:lnTo>
                  <a:lnTo>
                    <a:pt x="344" y="436"/>
                  </a:lnTo>
                  <a:lnTo>
                    <a:pt x="353" y="438"/>
                  </a:lnTo>
                  <a:lnTo>
                    <a:pt x="360" y="442"/>
                  </a:lnTo>
                  <a:lnTo>
                    <a:pt x="366" y="446"/>
                  </a:lnTo>
                  <a:lnTo>
                    <a:pt x="373" y="454"/>
                  </a:lnTo>
                  <a:lnTo>
                    <a:pt x="377" y="461"/>
                  </a:lnTo>
                  <a:lnTo>
                    <a:pt x="381" y="471"/>
                  </a:lnTo>
                  <a:lnTo>
                    <a:pt x="387" y="444"/>
                  </a:lnTo>
                  <a:lnTo>
                    <a:pt x="394" y="409"/>
                  </a:lnTo>
                  <a:lnTo>
                    <a:pt x="397" y="376"/>
                  </a:lnTo>
                  <a:lnTo>
                    <a:pt x="391" y="351"/>
                  </a:lnTo>
                  <a:lnTo>
                    <a:pt x="393" y="360"/>
                  </a:lnTo>
                  <a:lnTo>
                    <a:pt x="390" y="369"/>
                  </a:lnTo>
                  <a:lnTo>
                    <a:pt x="386" y="377"/>
                  </a:lnTo>
                  <a:lnTo>
                    <a:pt x="378" y="385"/>
                  </a:lnTo>
                  <a:lnTo>
                    <a:pt x="370" y="389"/>
                  </a:lnTo>
                  <a:lnTo>
                    <a:pt x="363" y="392"/>
                  </a:lnTo>
                  <a:lnTo>
                    <a:pt x="354" y="392"/>
                  </a:lnTo>
                  <a:lnTo>
                    <a:pt x="348" y="387"/>
                  </a:lnTo>
                  <a:lnTo>
                    <a:pt x="342" y="395"/>
                  </a:lnTo>
                  <a:lnTo>
                    <a:pt x="334" y="400"/>
                  </a:lnTo>
                  <a:lnTo>
                    <a:pt x="325" y="405"/>
                  </a:lnTo>
                  <a:lnTo>
                    <a:pt x="315" y="406"/>
                  </a:lnTo>
                  <a:lnTo>
                    <a:pt x="306" y="406"/>
                  </a:lnTo>
                  <a:lnTo>
                    <a:pt x="299" y="405"/>
                  </a:lnTo>
                  <a:lnTo>
                    <a:pt x="294" y="400"/>
                  </a:lnTo>
                  <a:lnTo>
                    <a:pt x="294" y="393"/>
                  </a:lnTo>
                  <a:lnTo>
                    <a:pt x="283" y="393"/>
                  </a:lnTo>
                  <a:lnTo>
                    <a:pt x="275" y="393"/>
                  </a:lnTo>
                  <a:lnTo>
                    <a:pt x="265" y="390"/>
                  </a:lnTo>
                  <a:lnTo>
                    <a:pt x="258" y="387"/>
                  </a:lnTo>
                  <a:lnTo>
                    <a:pt x="250" y="382"/>
                  </a:lnTo>
                  <a:lnTo>
                    <a:pt x="246" y="376"/>
                  </a:lnTo>
                  <a:lnTo>
                    <a:pt x="245" y="369"/>
                  </a:lnTo>
                  <a:lnTo>
                    <a:pt x="245" y="359"/>
                  </a:lnTo>
                  <a:lnTo>
                    <a:pt x="229" y="349"/>
                  </a:lnTo>
                  <a:lnTo>
                    <a:pt x="219" y="331"/>
                  </a:lnTo>
                  <a:lnTo>
                    <a:pt x="216" y="313"/>
                  </a:lnTo>
                  <a:lnTo>
                    <a:pt x="226" y="301"/>
                  </a:lnTo>
                  <a:lnTo>
                    <a:pt x="219" y="287"/>
                  </a:lnTo>
                  <a:lnTo>
                    <a:pt x="216" y="274"/>
                  </a:lnTo>
                  <a:lnTo>
                    <a:pt x="220" y="264"/>
                  </a:lnTo>
                  <a:lnTo>
                    <a:pt x="230" y="256"/>
                  </a:lnTo>
                  <a:lnTo>
                    <a:pt x="226" y="242"/>
                  </a:lnTo>
                  <a:lnTo>
                    <a:pt x="224" y="229"/>
                  </a:lnTo>
                  <a:lnTo>
                    <a:pt x="230" y="220"/>
                  </a:lnTo>
                  <a:lnTo>
                    <a:pt x="243" y="216"/>
                  </a:lnTo>
                  <a:lnTo>
                    <a:pt x="240" y="199"/>
                  </a:lnTo>
                  <a:lnTo>
                    <a:pt x="245" y="186"/>
                  </a:lnTo>
                  <a:lnTo>
                    <a:pt x="255" y="179"/>
                  </a:lnTo>
                  <a:lnTo>
                    <a:pt x="269" y="176"/>
                  </a:lnTo>
                  <a:lnTo>
                    <a:pt x="272" y="171"/>
                  </a:lnTo>
                  <a:lnTo>
                    <a:pt x="278" y="167"/>
                  </a:lnTo>
                  <a:lnTo>
                    <a:pt x="286" y="161"/>
                  </a:lnTo>
                  <a:lnTo>
                    <a:pt x="295" y="157"/>
                  </a:lnTo>
                  <a:lnTo>
                    <a:pt x="304" y="156"/>
                  </a:lnTo>
                  <a:lnTo>
                    <a:pt x="312" y="156"/>
                  </a:lnTo>
                  <a:lnTo>
                    <a:pt x="318" y="158"/>
                  </a:lnTo>
                  <a:lnTo>
                    <a:pt x="322" y="166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6" name="Freeform 100"/>
            <p:cNvSpPr>
              <a:spLocks/>
            </p:cNvSpPr>
            <p:nvPr/>
          </p:nvSpPr>
          <p:spPr bwMode="auto">
            <a:xfrm>
              <a:off x="6177" y="10049"/>
              <a:ext cx="201" cy="291"/>
            </a:xfrm>
            <a:custGeom>
              <a:avLst/>
              <a:gdLst>
                <a:gd name="T0" fmla="*/ 0 w 418"/>
                <a:gd name="T1" fmla="*/ 1 h 499"/>
                <a:gd name="T2" fmla="*/ 0 w 418"/>
                <a:gd name="T3" fmla="*/ 1 h 499"/>
                <a:gd name="T4" fmla="*/ 0 w 418"/>
                <a:gd name="T5" fmla="*/ 1 h 499"/>
                <a:gd name="T6" fmla="*/ 0 w 418"/>
                <a:gd name="T7" fmla="*/ 1 h 499"/>
                <a:gd name="T8" fmla="*/ 0 w 418"/>
                <a:gd name="T9" fmla="*/ 1 h 499"/>
                <a:gd name="T10" fmla="*/ 0 w 418"/>
                <a:gd name="T11" fmla="*/ 1 h 499"/>
                <a:gd name="T12" fmla="*/ 0 w 418"/>
                <a:gd name="T13" fmla="*/ 1 h 499"/>
                <a:gd name="T14" fmla="*/ 0 w 418"/>
                <a:gd name="T15" fmla="*/ 1 h 499"/>
                <a:gd name="T16" fmla="*/ 0 w 418"/>
                <a:gd name="T17" fmla="*/ 1 h 499"/>
                <a:gd name="T18" fmla="*/ 0 w 418"/>
                <a:gd name="T19" fmla="*/ 1 h 499"/>
                <a:gd name="T20" fmla="*/ 0 w 418"/>
                <a:gd name="T21" fmla="*/ 1 h 499"/>
                <a:gd name="T22" fmla="*/ 0 w 418"/>
                <a:gd name="T23" fmla="*/ 1 h 499"/>
                <a:gd name="T24" fmla="*/ 0 w 418"/>
                <a:gd name="T25" fmla="*/ 1 h 499"/>
                <a:gd name="T26" fmla="*/ 0 w 418"/>
                <a:gd name="T27" fmla="*/ 1 h 499"/>
                <a:gd name="T28" fmla="*/ 0 w 418"/>
                <a:gd name="T29" fmla="*/ 1 h 499"/>
                <a:gd name="T30" fmla="*/ 0 w 418"/>
                <a:gd name="T31" fmla="*/ 1 h 499"/>
                <a:gd name="T32" fmla="*/ 0 w 418"/>
                <a:gd name="T33" fmla="*/ 1 h 499"/>
                <a:gd name="T34" fmla="*/ 0 w 418"/>
                <a:gd name="T35" fmla="*/ 1 h 499"/>
                <a:gd name="T36" fmla="*/ 0 w 418"/>
                <a:gd name="T37" fmla="*/ 1 h 499"/>
                <a:gd name="T38" fmla="*/ 0 w 418"/>
                <a:gd name="T39" fmla="*/ 1 h 499"/>
                <a:gd name="T40" fmla="*/ 0 w 418"/>
                <a:gd name="T41" fmla="*/ 1 h 499"/>
                <a:gd name="T42" fmla="*/ 0 w 418"/>
                <a:gd name="T43" fmla="*/ 1 h 499"/>
                <a:gd name="T44" fmla="*/ 0 w 418"/>
                <a:gd name="T45" fmla="*/ 1 h 499"/>
                <a:gd name="T46" fmla="*/ 0 w 418"/>
                <a:gd name="T47" fmla="*/ 1 h 499"/>
                <a:gd name="T48" fmla="*/ 0 w 418"/>
                <a:gd name="T49" fmla="*/ 1 h 499"/>
                <a:gd name="T50" fmla="*/ 0 w 418"/>
                <a:gd name="T51" fmla="*/ 1 h 499"/>
                <a:gd name="T52" fmla="*/ 0 w 418"/>
                <a:gd name="T53" fmla="*/ 1 h 499"/>
                <a:gd name="T54" fmla="*/ 0 w 418"/>
                <a:gd name="T55" fmla="*/ 1 h 499"/>
                <a:gd name="T56" fmla="*/ 0 w 418"/>
                <a:gd name="T57" fmla="*/ 1 h 499"/>
                <a:gd name="T58" fmla="*/ 0 w 418"/>
                <a:gd name="T59" fmla="*/ 1 h 499"/>
                <a:gd name="T60" fmla="*/ 0 w 418"/>
                <a:gd name="T61" fmla="*/ 1 h 499"/>
                <a:gd name="T62" fmla="*/ 0 w 418"/>
                <a:gd name="T63" fmla="*/ 1 h 499"/>
                <a:gd name="T64" fmla="*/ 0 w 418"/>
                <a:gd name="T65" fmla="*/ 1 h 499"/>
                <a:gd name="T66" fmla="*/ 0 w 418"/>
                <a:gd name="T67" fmla="*/ 1 h 499"/>
                <a:gd name="T68" fmla="*/ 0 w 418"/>
                <a:gd name="T69" fmla="*/ 1 h 499"/>
                <a:gd name="T70" fmla="*/ 0 w 418"/>
                <a:gd name="T71" fmla="*/ 1 h 499"/>
                <a:gd name="T72" fmla="*/ 0 w 418"/>
                <a:gd name="T73" fmla="*/ 1 h 499"/>
                <a:gd name="T74" fmla="*/ 0 w 418"/>
                <a:gd name="T75" fmla="*/ 1 h 499"/>
                <a:gd name="T76" fmla="*/ 0 w 418"/>
                <a:gd name="T77" fmla="*/ 1 h 499"/>
                <a:gd name="T78" fmla="*/ 0 w 418"/>
                <a:gd name="T79" fmla="*/ 1 h 499"/>
                <a:gd name="T80" fmla="*/ 0 w 418"/>
                <a:gd name="T81" fmla="*/ 1 h 499"/>
                <a:gd name="T82" fmla="*/ 0 w 418"/>
                <a:gd name="T83" fmla="*/ 1 h 499"/>
                <a:gd name="T84" fmla="*/ 0 w 418"/>
                <a:gd name="T85" fmla="*/ 1 h 499"/>
                <a:gd name="T86" fmla="*/ 0 w 418"/>
                <a:gd name="T87" fmla="*/ 1 h 499"/>
                <a:gd name="T88" fmla="*/ 0 w 418"/>
                <a:gd name="T89" fmla="*/ 1 h 499"/>
                <a:gd name="T90" fmla="*/ 0 w 418"/>
                <a:gd name="T91" fmla="*/ 1 h 499"/>
                <a:gd name="T92" fmla="*/ 0 w 418"/>
                <a:gd name="T93" fmla="*/ 1 h 499"/>
                <a:gd name="T94" fmla="*/ 0 w 418"/>
                <a:gd name="T95" fmla="*/ 1 h 499"/>
                <a:gd name="T96" fmla="*/ 0 w 418"/>
                <a:gd name="T97" fmla="*/ 1 h 49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8" h="499">
                  <a:moveTo>
                    <a:pt x="349" y="212"/>
                  </a:moveTo>
                  <a:lnTo>
                    <a:pt x="360" y="195"/>
                  </a:lnTo>
                  <a:lnTo>
                    <a:pt x="364" y="170"/>
                  </a:lnTo>
                  <a:lnTo>
                    <a:pt x="366" y="144"/>
                  </a:lnTo>
                  <a:lnTo>
                    <a:pt x="367" y="123"/>
                  </a:lnTo>
                  <a:lnTo>
                    <a:pt x="370" y="114"/>
                  </a:lnTo>
                  <a:lnTo>
                    <a:pt x="373" y="106"/>
                  </a:lnTo>
                  <a:lnTo>
                    <a:pt x="377" y="95"/>
                  </a:lnTo>
                  <a:lnTo>
                    <a:pt x="382" y="85"/>
                  </a:lnTo>
                  <a:lnTo>
                    <a:pt x="387" y="77"/>
                  </a:lnTo>
                  <a:lnTo>
                    <a:pt x="396" y="70"/>
                  </a:lnTo>
                  <a:lnTo>
                    <a:pt x="406" y="62"/>
                  </a:lnTo>
                  <a:lnTo>
                    <a:pt x="418" y="58"/>
                  </a:lnTo>
                  <a:lnTo>
                    <a:pt x="402" y="54"/>
                  </a:lnTo>
                  <a:lnTo>
                    <a:pt x="383" y="49"/>
                  </a:lnTo>
                  <a:lnTo>
                    <a:pt x="360" y="48"/>
                  </a:lnTo>
                  <a:lnTo>
                    <a:pt x="337" y="48"/>
                  </a:lnTo>
                  <a:lnTo>
                    <a:pt x="315" y="52"/>
                  </a:lnTo>
                  <a:lnTo>
                    <a:pt x="294" y="62"/>
                  </a:lnTo>
                  <a:lnTo>
                    <a:pt x="277" y="80"/>
                  </a:lnTo>
                  <a:lnTo>
                    <a:pt x="265" y="104"/>
                  </a:lnTo>
                  <a:lnTo>
                    <a:pt x="262" y="78"/>
                  </a:lnTo>
                  <a:lnTo>
                    <a:pt x="254" y="59"/>
                  </a:lnTo>
                  <a:lnTo>
                    <a:pt x="242" y="47"/>
                  </a:lnTo>
                  <a:lnTo>
                    <a:pt x="228" y="39"/>
                  </a:lnTo>
                  <a:lnTo>
                    <a:pt x="210" y="32"/>
                  </a:lnTo>
                  <a:lnTo>
                    <a:pt x="195" y="25"/>
                  </a:lnTo>
                  <a:lnTo>
                    <a:pt x="177" y="15"/>
                  </a:lnTo>
                  <a:lnTo>
                    <a:pt x="163" y="0"/>
                  </a:lnTo>
                  <a:lnTo>
                    <a:pt x="159" y="15"/>
                  </a:lnTo>
                  <a:lnTo>
                    <a:pt x="150" y="28"/>
                  </a:lnTo>
                  <a:lnTo>
                    <a:pt x="138" y="41"/>
                  </a:lnTo>
                  <a:lnTo>
                    <a:pt x="127" y="55"/>
                  </a:lnTo>
                  <a:lnTo>
                    <a:pt x="120" y="70"/>
                  </a:lnTo>
                  <a:lnTo>
                    <a:pt x="120" y="87"/>
                  </a:lnTo>
                  <a:lnTo>
                    <a:pt x="130" y="107"/>
                  </a:lnTo>
                  <a:lnTo>
                    <a:pt x="151" y="131"/>
                  </a:lnTo>
                  <a:lnTo>
                    <a:pt x="144" y="126"/>
                  </a:lnTo>
                  <a:lnTo>
                    <a:pt x="134" y="123"/>
                  </a:lnTo>
                  <a:lnTo>
                    <a:pt x="124" y="121"/>
                  </a:lnTo>
                  <a:lnTo>
                    <a:pt x="112" y="121"/>
                  </a:lnTo>
                  <a:lnTo>
                    <a:pt x="100" y="123"/>
                  </a:lnTo>
                  <a:lnTo>
                    <a:pt x="89" y="124"/>
                  </a:lnTo>
                  <a:lnTo>
                    <a:pt x="78" y="127"/>
                  </a:lnTo>
                  <a:lnTo>
                    <a:pt x="69" y="131"/>
                  </a:lnTo>
                  <a:lnTo>
                    <a:pt x="61" y="134"/>
                  </a:lnTo>
                  <a:lnTo>
                    <a:pt x="51" y="136"/>
                  </a:lnTo>
                  <a:lnTo>
                    <a:pt x="42" y="134"/>
                  </a:lnTo>
                  <a:lnTo>
                    <a:pt x="33" y="133"/>
                  </a:lnTo>
                  <a:lnTo>
                    <a:pt x="23" y="130"/>
                  </a:lnTo>
                  <a:lnTo>
                    <a:pt x="15" y="127"/>
                  </a:lnTo>
                  <a:lnTo>
                    <a:pt x="7" y="123"/>
                  </a:lnTo>
                  <a:lnTo>
                    <a:pt x="0" y="119"/>
                  </a:lnTo>
                  <a:lnTo>
                    <a:pt x="4" y="142"/>
                  </a:lnTo>
                  <a:lnTo>
                    <a:pt x="9" y="163"/>
                  </a:lnTo>
                  <a:lnTo>
                    <a:pt x="15" y="183"/>
                  </a:lnTo>
                  <a:lnTo>
                    <a:pt x="23" y="201"/>
                  </a:lnTo>
                  <a:lnTo>
                    <a:pt x="32" y="216"/>
                  </a:lnTo>
                  <a:lnTo>
                    <a:pt x="43" y="229"/>
                  </a:lnTo>
                  <a:lnTo>
                    <a:pt x="56" y="239"/>
                  </a:lnTo>
                  <a:lnTo>
                    <a:pt x="72" y="248"/>
                  </a:lnTo>
                  <a:lnTo>
                    <a:pt x="58" y="261"/>
                  </a:lnTo>
                  <a:lnTo>
                    <a:pt x="49" y="274"/>
                  </a:lnTo>
                  <a:lnTo>
                    <a:pt x="45" y="288"/>
                  </a:lnTo>
                  <a:lnTo>
                    <a:pt x="45" y="301"/>
                  </a:lnTo>
                  <a:lnTo>
                    <a:pt x="46" y="314"/>
                  </a:lnTo>
                  <a:lnTo>
                    <a:pt x="48" y="327"/>
                  </a:lnTo>
                  <a:lnTo>
                    <a:pt x="51" y="339"/>
                  </a:lnTo>
                  <a:lnTo>
                    <a:pt x="51" y="350"/>
                  </a:lnTo>
                  <a:lnTo>
                    <a:pt x="48" y="369"/>
                  </a:lnTo>
                  <a:lnTo>
                    <a:pt x="45" y="385"/>
                  </a:lnTo>
                  <a:lnTo>
                    <a:pt x="39" y="396"/>
                  </a:lnTo>
                  <a:lnTo>
                    <a:pt x="29" y="404"/>
                  </a:lnTo>
                  <a:lnTo>
                    <a:pt x="40" y="407"/>
                  </a:lnTo>
                  <a:lnTo>
                    <a:pt x="55" y="408"/>
                  </a:lnTo>
                  <a:lnTo>
                    <a:pt x="72" y="407"/>
                  </a:lnTo>
                  <a:lnTo>
                    <a:pt x="89" y="402"/>
                  </a:lnTo>
                  <a:lnTo>
                    <a:pt x="105" y="395"/>
                  </a:lnTo>
                  <a:lnTo>
                    <a:pt x="123" y="386"/>
                  </a:lnTo>
                  <a:lnTo>
                    <a:pt x="137" y="373"/>
                  </a:lnTo>
                  <a:lnTo>
                    <a:pt x="148" y="359"/>
                  </a:lnTo>
                  <a:lnTo>
                    <a:pt x="151" y="372"/>
                  </a:lnTo>
                  <a:lnTo>
                    <a:pt x="157" y="383"/>
                  </a:lnTo>
                  <a:lnTo>
                    <a:pt x="164" y="395"/>
                  </a:lnTo>
                  <a:lnTo>
                    <a:pt x="173" y="407"/>
                  </a:lnTo>
                  <a:lnTo>
                    <a:pt x="182" y="417"/>
                  </a:lnTo>
                  <a:lnTo>
                    <a:pt x="192" y="425"/>
                  </a:lnTo>
                  <a:lnTo>
                    <a:pt x="200" y="432"/>
                  </a:lnTo>
                  <a:lnTo>
                    <a:pt x="207" y="438"/>
                  </a:lnTo>
                  <a:lnTo>
                    <a:pt x="220" y="450"/>
                  </a:lnTo>
                  <a:lnTo>
                    <a:pt x="229" y="463"/>
                  </a:lnTo>
                  <a:lnTo>
                    <a:pt x="235" y="479"/>
                  </a:lnTo>
                  <a:lnTo>
                    <a:pt x="233" y="499"/>
                  </a:lnTo>
                  <a:lnTo>
                    <a:pt x="242" y="490"/>
                  </a:lnTo>
                  <a:lnTo>
                    <a:pt x="254" y="480"/>
                  </a:lnTo>
                  <a:lnTo>
                    <a:pt x="265" y="467"/>
                  </a:lnTo>
                  <a:lnTo>
                    <a:pt x="278" y="454"/>
                  </a:lnTo>
                  <a:lnTo>
                    <a:pt x="288" y="441"/>
                  </a:lnTo>
                  <a:lnTo>
                    <a:pt x="298" y="428"/>
                  </a:lnTo>
                  <a:lnTo>
                    <a:pt x="304" y="417"/>
                  </a:lnTo>
                  <a:lnTo>
                    <a:pt x="305" y="405"/>
                  </a:lnTo>
                  <a:lnTo>
                    <a:pt x="303" y="412"/>
                  </a:lnTo>
                  <a:lnTo>
                    <a:pt x="295" y="418"/>
                  </a:lnTo>
                  <a:lnTo>
                    <a:pt x="287" y="422"/>
                  </a:lnTo>
                  <a:lnTo>
                    <a:pt x="278" y="425"/>
                  </a:lnTo>
                  <a:lnTo>
                    <a:pt x="268" y="425"/>
                  </a:lnTo>
                  <a:lnTo>
                    <a:pt x="259" y="424"/>
                  </a:lnTo>
                  <a:lnTo>
                    <a:pt x="252" y="419"/>
                  </a:lnTo>
                  <a:lnTo>
                    <a:pt x="249" y="412"/>
                  </a:lnTo>
                  <a:lnTo>
                    <a:pt x="241" y="415"/>
                  </a:lnTo>
                  <a:lnTo>
                    <a:pt x="231" y="415"/>
                  </a:lnTo>
                  <a:lnTo>
                    <a:pt x="220" y="414"/>
                  </a:lnTo>
                  <a:lnTo>
                    <a:pt x="212" y="409"/>
                  </a:lnTo>
                  <a:lnTo>
                    <a:pt x="203" y="405"/>
                  </a:lnTo>
                  <a:lnTo>
                    <a:pt x="199" y="399"/>
                  </a:lnTo>
                  <a:lnTo>
                    <a:pt x="197" y="394"/>
                  </a:lnTo>
                  <a:lnTo>
                    <a:pt x="200" y="386"/>
                  </a:lnTo>
                  <a:lnTo>
                    <a:pt x="184" y="376"/>
                  </a:lnTo>
                  <a:lnTo>
                    <a:pt x="173" y="362"/>
                  </a:lnTo>
                  <a:lnTo>
                    <a:pt x="170" y="346"/>
                  </a:lnTo>
                  <a:lnTo>
                    <a:pt x="177" y="332"/>
                  </a:lnTo>
                  <a:lnTo>
                    <a:pt x="170" y="314"/>
                  </a:lnTo>
                  <a:lnTo>
                    <a:pt x="170" y="293"/>
                  </a:lnTo>
                  <a:lnTo>
                    <a:pt x="179" y="277"/>
                  </a:lnTo>
                  <a:lnTo>
                    <a:pt x="193" y="273"/>
                  </a:lnTo>
                  <a:lnTo>
                    <a:pt x="195" y="257"/>
                  </a:lnTo>
                  <a:lnTo>
                    <a:pt x="199" y="244"/>
                  </a:lnTo>
                  <a:lnTo>
                    <a:pt x="207" y="238"/>
                  </a:lnTo>
                  <a:lnTo>
                    <a:pt x="222" y="237"/>
                  </a:lnTo>
                  <a:lnTo>
                    <a:pt x="226" y="222"/>
                  </a:lnTo>
                  <a:lnTo>
                    <a:pt x="232" y="212"/>
                  </a:lnTo>
                  <a:lnTo>
                    <a:pt x="241" y="208"/>
                  </a:lnTo>
                  <a:lnTo>
                    <a:pt x="254" y="211"/>
                  </a:lnTo>
                  <a:lnTo>
                    <a:pt x="258" y="202"/>
                  </a:lnTo>
                  <a:lnTo>
                    <a:pt x="262" y="195"/>
                  </a:lnTo>
                  <a:lnTo>
                    <a:pt x="267" y="189"/>
                  </a:lnTo>
                  <a:lnTo>
                    <a:pt x="272" y="185"/>
                  </a:lnTo>
                  <a:lnTo>
                    <a:pt x="278" y="183"/>
                  </a:lnTo>
                  <a:lnTo>
                    <a:pt x="284" y="185"/>
                  </a:lnTo>
                  <a:lnTo>
                    <a:pt x="291" y="186"/>
                  </a:lnTo>
                  <a:lnTo>
                    <a:pt x="298" y="191"/>
                  </a:lnTo>
                  <a:lnTo>
                    <a:pt x="303" y="188"/>
                  </a:lnTo>
                  <a:lnTo>
                    <a:pt x="310" y="188"/>
                  </a:lnTo>
                  <a:lnTo>
                    <a:pt x="320" y="188"/>
                  </a:lnTo>
                  <a:lnTo>
                    <a:pt x="328" y="189"/>
                  </a:lnTo>
                  <a:lnTo>
                    <a:pt x="337" y="192"/>
                  </a:lnTo>
                  <a:lnTo>
                    <a:pt x="344" y="196"/>
                  </a:lnTo>
                  <a:lnTo>
                    <a:pt x="349" y="203"/>
                  </a:lnTo>
                  <a:lnTo>
                    <a:pt x="349" y="21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7" name="Freeform 101"/>
            <p:cNvSpPr>
              <a:spLocks/>
            </p:cNvSpPr>
            <p:nvPr/>
          </p:nvSpPr>
          <p:spPr bwMode="auto">
            <a:xfrm>
              <a:off x="6246" y="9842"/>
              <a:ext cx="106" cy="161"/>
            </a:xfrm>
            <a:custGeom>
              <a:avLst/>
              <a:gdLst>
                <a:gd name="T0" fmla="*/ 0 w 221"/>
                <a:gd name="T1" fmla="*/ 1 h 276"/>
                <a:gd name="T2" fmla="*/ 0 w 221"/>
                <a:gd name="T3" fmla="*/ 1 h 276"/>
                <a:gd name="T4" fmla="*/ 0 w 221"/>
                <a:gd name="T5" fmla="*/ 1 h 276"/>
                <a:gd name="T6" fmla="*/ 0 w 221"/>
                <a:gd name="T7" fmla="*/ 1 h 276"/>
                <a:gd name="T8" fmla="*/ 0 w 221"/>
                <a:gd name="T9" fmla="*/ 1 h 276"/>
                <a:gd name="T10" fmla="*/ 0 w 221"/>
                <a:gd name="T11" fmla="*/ 1 h 276"/>
                <a:gd name="T12" fmla="*/ 0 w 221"/>
                <a:gd name="T13" fmla="*/ 1 h 276"/>
                <a:gd name="T14" fmla="*/ 0 w 221"/>
                <a:gd name="T15" fmla="*/ 1 h 276"/>
                <a:gd name="T16" fmla="*/ 0 w 221"/>
                <a:gd name="T17" fmla="*/ 1 h 276"/>
                <a:gd name="T18" fmla="*/ 0 w 221"/>
                <a:gd name="T19" fmla="*/ 1 h 276"/>
                <a:gd name="T20" fmla="*/ 0 w 221"/>
                <a:gd name="T21" fmla="*/ 1 h 276"/>
                <a:gd name="T22" fmla="*/ 0 w 221"/>
                <a:gd name="T23" fmla="*/ 1 h 276"/>
                <a:gd name="T24" fmla="*/ 0 w 221"/>
                <a:gd name="T25" fmla="*/ 1 h 276"/>
                <a:gd name="T26" fmla="*/ 0 w 221"/>
                <a:gd name="T27" fmla="*/ 1 h 276"/>
                <a:gd name="T28" fmla="*/ 0 w 221"/>
                <a:gd name="T29" fmla="*/ 1 h 276"/>
                <a:gd name="T30" fmla="*/ 0 w 221"/>
                <a:gd name="T31" fmla="*/ 1 h 276"/>
                <a:gd name="T32" fmla="*/ 0 w 221"/>
                <a:gd name="T33" fmla="*/ 1 h 276"/>
                <a:gd name="T34" fmla="*/ 0 w 221"/>
                <a:gd name="T35" fmla="*/ 1 h 276"/>
                <a:gd name="T36" fmla="*/ 0 w 221"/>
                <a:gd name="T37" fmla="*/ 1 h 276"/>
                <a:gd name="T38" fmla="*/ 0 w 221"/>
                <a:gd name="T39" fmla="*/ 1 h 276"/>
                <a:gd name="T40" fmla="*/ 0 w 221"/>
                <a:gd name="T41" fmla="*/ 1 h 276"/>
                <a:gd name="T42" fmla="*/ 0 w 221"/>
                <a:gd name="T43" fmla="*/ 1 h 276"/>
                <a:gd name="T44" fmla="*/ 0 w 221"/>
                <a:gd name="T45" fmla="*/ 1 h 276"/>
                <a:gd name="T46" fmla="*/ 0 w 221"/>
                <a:gd name="T47" fmla="*/ 1 h 276"/>
                <a:gd name="T48" fmla="*/ 0 w 221"/>
                <a:gd name="T49" fmla="*/ 1 h 276"/>
                <a:gd name="T50" fmla="*/ 0 w 221"/>
                <a:gd name="T51" fmla="*/ 1 h 276"/>
                <a:gd name="T52" fmla="*/ 0 w 221"/>
                <a:gd name="T53" fmla="*/ 1 h 276"/>
                <a:gd name="T54" fmla="*/ 0 w 221"/>
                <a:gd name="T55" fmla="*/ 1 h 276"/>
                <a:gd name="T56" fmla="*/ 0 w 221"/>
                <a:gd name="T57" fmla="*/ 1 h 276"/>
                <a:gd name="T58" fmla="*/ 0 w 221"/>
                <a:gd name="T59" fmla="*/ 1 h 276"/>
                <a:gd name="T60" fmla="*/ 0 w 221"/>
                <a:gd name="T61" fmla="*/ 1 h 276"/>
                <a:gd name="T62" fmla="*/ 0 w 221"/>
                <a:gd name="T63" fmla="*/ 1 h 276"/>
                <a:gd name="T64" fmla="*/ 0 w 221"/>
                <a:gd name="T65" fmla="*/ 1 h 276"/>
                <a:gd name="T66" fmla="*/ 0 w 221"/>
                <a:gd name="T67" fmla="*/ 1 h 276"/>
                <a:gd name="T68" fmla="*/ 0 w 221"/>
                <a:gd name="T69" fmla="*/ 1 h 276"/>
                <a:gd name="T70" fmla="*/ 0 w 221"/>
                <a:gd name="T71" fmla="*/ 1 h 276"/>
                <a:gd name="T72" fmla="*/ 0 w 221"/>
                <a:gd name="T73" fmla="*/ 1 h 276"/>
                <a:gd name="T74" fmla="*/ 0 w 221"/>
                <a:gd name="T75" fmla="*/ 1 h 2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21" h="276">
                  <a:moveTo>
                    <a:pt x="49" y="27"/>
                  </a:moveTo>
                  <a:lnTo>
                    <a:pt x="52" y="21"/>
                  </a:lnTo>
                  <a:lnTo>
                    <a:pt x="57" y="16"/>
                  </a:lnTo>
                  <a:lnTo>
                    <a:pt x="66" y="10"/>
                  </a:lnTo>
                  <a:lnTo>
                    <a:pt x="75" y="4"/>
                  </a:lnTo>
                  <a:lnTo>
                    <a:pt x="85" y="1"/>
                  </a:lnTo>
                  <a:lnTo>
                    <a:pt x="93" y="0"/>
                  </a:lnTo>
                  <a:lnTo>
                    <a:pt x="102" y="3"/>
                  </a:lnTo>
                  <a:lnTo>
                    <a:pt x="108" y="10"/>
                  </a:lnTo>
                  <a:lnTo>
                    <a:pt x="115" y="6"/>
                  </a:lnTo>
                  <a:lnTo>
                    <a:pt x="124" y="3"/>
                  </a:lnTo>
                  <a:lnTo>
                    <a:pt x="132" y="1"/>
                  </a:lnTo>
                  <a:lnTo>
                    <a:pt x="139" y="1"/>
                  </a:lnTo>
                  <a:lnTo>
                    <a:pt x="148" y="4"/>
                  </a:lnTo>
                  <a:lnTo>
                    <a:pt x="154" y="10"/>
                  </a:lnTo>
                  <a:lnTo>
                    <a:pt x="160" y="17"/>
                  </a:lnTo>
                  <a:lnTo>
                    <a:pt x="162" y="27"/>
                  </a:lnTo>
                  <a:lnTo>
                    <a:pt x="168" y="24"/>
                  </a:lnTo>
                  <a:lnTo>
                    <a:pt x="178" y="27"/>
                  </a:lnTo>
                  <a:lnTo>
                    <a:pt x="188" y="31"/>
                  </a:lnTo>
                  <a:lnTo>
                    <a:pt x="200" y="39"/>
                  </a:lnTo>
                  <a:lnTo>
                    <a:pt x="208" y="49"/>
                  </a:lnTo>
                  <a:lnTo>
                    <a:pt x="214" y="60"/>
                  </a:lnTo>
                  <a:lnTo>
                    <a:pt x="216" y="73"/>
                  </a:lnTo>
                  <a:lnTo>
                    <a:pt x="210" y="86"/>
                  </a:lnTo>
                  <a:lnTo>
                    <a:pt x="217" y="103"/>
                  </a:lnTo>
                  <a:lnTo>
                    <a:pt x="221" y="122"/>
                  </a:lnTo>
                  <a:lnTo>
                    <a:pt x="219" y="141"/>
                  </a:lnTo>
                  <a:lnTo>
                    <a:pt x="208" y="154"/>
                  </a:lnTo>
                  <a:lnTo>
                    <a:pt x="217" y="173"/>
                  </a:lnTo>
                  <a:lnTo>
                    <a:pt x="217" y="188"/>
                  </a:lnTo>
                  <a:lnTo>
                    <a:pt x="211" y="198"/>
                  </a:lnTo>
                  <a:lnTo>
                    <a:pt x="200" y="206"/>
                  </a:lnTo>
                  <a:lnTo>
                    <a:pt x="203" y="214"/>
                  </a:lnTo>
                  <a:lnTo>
                    <a:pt x="200" y="224"/>
                  </a:lnTo>
                  <a:lnTo>
                    <a:pt x="196" y="234"/>
                  </a:lnTo>
                  <a:lnTo>
                    <a:pt x="190" y="243"/>
                  </a:lnTo>
                  <a:lnTo>
                    <a:pt x="181" y="250"/>
                  </a:lnTo>
                  <a:lnTo>
                    <a:pt x="172" y="255"/>
                  </a:lnTo>
                  <a:lnTo>
                    <a:pt x="164" y="255"/>
                  </a:lnTo>
                  <a:lnTo>
                    <a:pt x="157" y="252"/>
                  </a:lnTo>
                  <a:lnTo>
                    <a:pt x="151" y="260"/>
                  </a:lnTo>
                  <a:lnTo>
                    <a:pt x="142" y="268"/>
                  </a:lnTo>
                  <a:lnTo>
                    <a:pt x="132" y="272"/>
                  </a:lnTo>
                  <a:lnTo>
                    <a:pt x="122" y="276"/>
                  </a:lnTo>
                  <a:lnTo>
                    <a:pt x="112" y="276"/>
                  </a:lnTo>
                  <a:lnTo>
                    <a:pt x="103" y="275"/>
                  </a:lnTo>
                  <a:lnTo>
                    <a:pt x="98" y="270"/>
                  </a:lnTo>
                  <a:lnTo>
                    <a:pt x="96" y="262"/>
                  </a:lnTo>
                  <a:lnTo>
                    <a:pt x="86" y="263"/>
                  </a:lnTo>
                  <a:lnTo>
                    <a:pt x="75" y="263"/>
                  </a:lnTo>
                  <a:lnTo>
                    <a:pt x="66" y="262"/>
                  </a:lnTo>
                  <a:lnTo>
                    <a:pt x="56" y="259"/>
                  </a:lnTo>
                  <a:lnTo>
                    <a:pt x="49" y="255"/>
                  </a:lnTo>
                  <a:lnTo>
                    <a:pt x="43" y="247"/>
                  </a:lnTo>
                  <a:lnTo>
                    <a:pt x="40" y="240"/>
                  </a:lnTo>
                  <a:lnTo>
                    <a:pt x="40" y="230"/>
                  </a:lnTo>
                  <a:lnTo>
                    <a:pt x="30" y="227"/>
                  </a:lnTo>
                  <a:lnTo>
                    <a:pt x="21" y="220"/>
                  </a:lnTo>
                  <a:lnTo>
                    <a:pt x="14" y="211"/>
                  </a:lnTo>
                  <a:lnTo>
                    <a:pt x="8" y="201"/>
                  </a:lnTo>
                  <a:lnTo>
                    <a:pt x="5" y="191"/>
                  </a:lnTo>
                  <a:lnTo>
                    <a:pt x="4" y="183"/>
                  </a:lnTo>
                  <a:lnTo>
                    <a:pt x="7" y="174"/>
                  </a:lnTo>
                  <a:lnTo>
                    <a:pt x="14" y="168"/>
                  </a:lnTo>
                  <a:lnTo>
                    <a:pt x="4" y="152"/>
                  </a:lnTo>
                  <a:lnTo>
                    <a:pt x="0" y="139"/>
                  </a:lnTo>
                  <a:lnTo>
                    <a:pt x="3" y="129"/>
                  </a:lnTo>
                  <a:lnTo>
                    <a:pt x="14" y="119"/>
                  </a:lnTo>
                  <a:lnTo>
                    <a:pt x="7" y="103"/>
                  </a:lnTo>
                  <a:lnTo>
                    <a:pt x="5" y="89"/>
                  </a:lnTo>
                  <a:lnTo>
                    <a:pt x="11" y="79"/>
                  </a:lnTo>
                  <a:lnTo>
                    <a:pt x="24" y="73"/>
                  </a:lnTo>
                  <a:lnTo>
                    <a:pt x="20" y="54"/>
                  </a:lnTo>
                  <a:lnTo>
                    <a:pt x="24" y="40"/>
                  </a:lnTo>
                  <a:lnTo>
                    <a:pt x="33" y="31"/>
                  </a:lnTo>
                  <a:lnTo>
                    <a:pt x="49" y="27"/>
                  </a:lnTo>
                  <a:close/>
                </a:path>
              </a:pathLst>
            </a:custGeom>
            <a:solidFill>
              <a:srgbClr val="FF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8" name="Freeform 102"/>
            <p:cNvSpPr>
              <a:spLocks/>
            </p:cNvSpPr>
            <p:nvPr/>
          </p:nvSpPr>
          <p:spPr bwMode="auto">
            <a:xfrm>
              <a:off x="5966" y="9887"/>
              <a:ext cx="136" cy="153"/>
            </a:xfrm>
            <a:custGeom>
              <a:avLst/>
              <a:gdLst>
                <a:gd name="T0" fmla="*/ 0 w 283"/>
                <a:gd name="T1" fmla="*/ 1 h 264"/>
                <a:gd name="T2" fmla="*/ 0 w 283"/>
                <a:gd name="T3" fmla="*/ 1 h 264"/>
                <a:gd name="T4" fmla="*/ 0 w 283"/>
                <a:gd name="T5" fmla="*/ 0 h 264"/>
                <a:gd name="T6" fmla="*/ 0 w 283"/>
                <a:gd name="T7" fmla="*/ 1 h 264"/>
                <a:gd name="T8" fmla="*/ 0 w 283"/>
                <a:gd name="T9" fmla="*/ 1 h 264"/>
                <a:gd name="T10" fmla="*/ 0 w 283"/>
                <a:gd name="T11" fmla="*/ 1 h 264"/>
                <a:gd name="T12" fmla="*/ 0 w 283"/>
                <a:gd name="T13" fmla="*/ 1 h 264"/>
                <a:gd name="T14" fmla="*/ 0 w 283"/>
                <a:gd name="T15" fmla="*/ 1 h 264"/>
                <a:gd name="T16" fmla="*/ 0 w 283"/>
                <a:gd name="T17" fmla="*/ 1 h 264"/>
                <a:gd name="T18" fmla="*/ 0 w 283"/>
                <a:gd name="T19" fmla="*/ 1 h 264"/>
                <a:gd name="T20" fmla="*/ 0 w 283"/>
                <a:gd name="T21" fmla="*/ 1 h 264"/>
                <a:gd name="T22" fmla="*/ 0 w 283"/>
                <a:gd name="T23" fmla="*/ 1 h 264"/>
                <a:gd name="T24" fmla="*/ 0 w 283"/>
                <a:gd name="T25" fmla="*/ 1 h 264"/>
                <a:gd name="T26" fmla="*/ 0 w 283"/>
                <a:gd name="T27" fmla="*/ 1 h 264"/>
                <a:gd name="T28" fmla="*/ 0 w 283"/>
                <a:gd name="T29" fmla="*/ 1 h 264"/>
                <a:gd name="T30" fmla="*/ 0 w 283"/>
                <a:gd name="T31" fmla="*/ 1 h 264"/>
                <a:gd name="T32" fmla="*/ 0 w 283"/>
                <a:gd name="T33" fmla="*/ 1 h 264"/>
                <a:gd name="T34" fmla="*/ 0 w 283"/>
                <a:gd name="T35" fmla="*/ 1 h 264"/>
                <a:gd name="T36" fmla="*/ 0 w 283"/>
                <a:gd name="T37" fmla="*/ 1 h 264"/>
                <a:gd name="T38" fmla="*/ 0 w 283"/>
                <a:gd name="T39" fmla="*/ 1 h 264"/>
                <a:gd name="T40" fmla="*/ 0 w 283"/>
                <a:gd name="T41" fmla="*/ 1 h 264"/>
                <a:gd name="T42" fmla="*/ 0 w 283"/>
                <a:gd name="T43" fmla="*/ 1 h 264"/>
                <a:gd name="T44" fmla="*/ 0 w 283"/>
                <a:gd name="T45" fmla="*/ 1 h 264"/>
                <a:gd name="T46" fmla="*/ 0 w 283"/>
                <a:gd name="T47" fmla="*/ 1 h 264"/>
                <a:gd name="T48" fmla="*/ 0 w 283"/>
                <a:gd name="T49" fmla="*/ 1 h 264"/>
                <a:gd name="T50" fmla="*/ 0 w 283"/>
                <a:gd name="T51" fmla="*/ 1 h 264"/>
                <a:gd name="T52" fmla="*/ 0 w 283"/>
                <a:gd name="T53" fmla="*/ 1 h 264"/>
                <a:gd name="T54" fmla="*/ 0 w 283"/>
                <a:gd name="T55" fmla="*/ 1 h 264"/>
                <a:gd name="T56" fmla="*/ 0 w 283"/>
                <a:gd name="T57" fmla="*/ 1 h 264"/>
                <a:gd name="T58" fmla="*/ 0 w 283"/>
                <a:gd name="T59" fmla="*/ 1 h 264"/>
                <a:gd name="T60" fmla="*/ 0 w 283"/>
                <a:gd name="T61" fmla="*/ 1 h 264"/>
                <a:gd name="T62" fmla="*/ 0 w 283"/>
                <a:gd name="T63" fmla="*/ 1 h 264"/>
                <a:gd name="T64" fmla="*/ 0 w 283"/>
                <a:gd name="T65" fmla="*/ 1 h 264"/>
                <a:gd name="T66" fmla="*/ 0 w 283"/>
                <a:gd name="T67" fmla="*/ 1 h 264"/>
                <a:gd name="T68" fmla="*/ 0 w 283"/>
                <a:gd name="T69" fmla="*/ 1 h 264"/>
                <a:gd name="T70" fmla="*/ 0 w 283"/>
                <a:gd name="T71" fmla="*/ 1 h 264"/>
                <a:gd name="T72" fmla="*/ 0 w 283"/>
                <a:gd name="T73" fmla="*/ 1 h 264"/>
                <a:gd name="T74" fmla="*/ 0 w 283"/>
                <a:gd name="T75" fmla="*/ 1 h 264"/>
                <a:gd name="T76" fmla="*/ 0 w 283"/>
                <a:gd name="T77" fmla="*/ 1 h 264"/>
                <a:gd name="T78" fmla="*/ 0 w 283"/>
                <a:gd name="T79" fmla="*/ 1 h 264"/>
                <a:gd name="T80" fmla="*/ 0 w 283"/>
                <a:gd name="T81" fmla="*/ 1 h 264"/>
                <a:gd name="T82" fmla="*/ 0 w 283"/>
                <a:gd name="T83" fmla="*/ 1 h 264"/>
                <a:gd name="T84" fmla="*/ 0 w 283"/>
                <a:gd name="T85" fmla="*/ 1 h 264"/>
                <a:gd name="T86" fmla="*/ 0 w 283"/>
                <a:gd name="T87" fmla="*/ 1 h 264"/>
                <a:gd name="T88" fmla="*/ 0 w 283"/>
                <a:gd name="T89" fmla="*/ 1 h 264"/>
                <a:gd name="T90" fmla="*/ 0 w 283"/>
                <a:gd name="T91" fmla="*/ 1 h 264"/>
                <a:gd name="T92" fmla="*/ 0 w 283"/>
                <a:gd name="T93" fmla="*/ 1 h 264"/>
                <a:gd name="T94" fmla="*/ 0 w 283"/>
                <a:gd name="T95" fmla="*/ 1 h 2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83" h="264">
                  <a:moveTo>
                    <a:pt x="83" y="22"/>
                  </a:moveTo>
                  <a:lnTo>
                    <a:pt x="86" y="16"/>
                  </a:lnTo>
                  <a:lnTo>
                    <a:pt x="90" y="10"/>
                  </a:lnTo>
                  <a:lnTo>
                    <a:pt x="96" y="6"/>
                  </a:lnTo>
                  <a:lnTo>
                    <a:pt x="103" y="3"/>
                  </a:lnTo>
                  <a:lnTo>
                    <a:pt x="110" y="0"/>
                  </a:lnTo>
                  <a:lnTo>
                    <a:pt x="118" y="2"/>
                  </a:lnTo>
                  <a:lnTo>
                    <a:pt x="125" y="4"/>
                  </a:lnTo>
                  <a:lnTo>
                    <a:pt x="134" y="10"/>
                  </a:lnTo>
                  <a:lnTo>
                    <a:pt x="138" y="7"/>
                  </a:lnTo>
                  <a:lnTo>
                    <a:pt x="144" y="4"/>
                  </a:lnTo>
                  <a:lnTo>
                    <a:pt x="151" y="4"/>
                  </a:lnTo>
                  <a:lnTo>
                    <a:pt x="157" y="3"/>
                  </a:lnTo>
                  <a:lnTo>
                    <a:pt x="164" y="4"/>
                  </a:lnTo>
                  <a:lnTo>
                    <a:pt x="170" y="7"/>
                  </a:lnTo>
                  <a:lnTo>
                    <a:pt x="175" y="12"/>
                  </a:lnTo>
                  <a:lnTo>
                    <a:pt x="180" y="17"/>
                  </a:lnTo>
                  <a:lnTo>
                    <a:pt x="185" y="14"/>
                  </a:lnTo>
                  <a:lnTo>
                    <a:pt x="194" y="12"/>
                  </a:lnTo>
                  <a:lnTo>
                    <a:pt x="203" y="12"/>
                  </a:lnTo>
                  <a:lnTo>
                    <a:pt x="210" y="13"/>
                  </a:lnTo>
                  <a:lnTo>
                    <a:pt x="218" y="17"/>
                  </a:lnTo>
                  <a:lnTo>
                    <a:pt x="224" y="23"/>
                  </a:lnTo>
                  <a:lnTo>
                    <a:pt x="230" y="32"/>
                  </a:lnTo>
                  <a:lnTo>
                    <a:pt x="231" y="42"/>
                  </a:lnTo>
                  <a:lnTo>
                    <a:pt x="246" y="40"/>
                  </a:lnTo>
                  <a:lnTo>
                    <a:pt x="257" y="48"/>
                  </a:lnTo>
                  <a:lnTo>
                    <a:pt x="265" y="59"/>
                  </a:lnTo>
                  <a:lnTo>
                    <a:pt x="262" y="75"/>
                  </a:lnTo>
                  <a:lnTo>
                    <a:pt x="275" y="81"/>
                  </a:lnTo>
                  <a:lnTo>
                    <a:pt x="282" y="92"/>
                  </a:lnTo>
                  <a:lnTo>
                    <a:pt x="283" y="107"/>
                  </a:lnTo>
                  <a:lnTo>
                    <a:pt x="275" y="120"/>
                  </a:lnTo>
                  <a:lnTo>
                    <a:pt x="282" y="131"/>
                  </a:lnTo>
                  <a:lnTo>
                    <a:pt x="283" y="144"/>
                  </a:lnTo>
                  <a:lnTo>
                    <a:pt x="279" y="156"/>
                  </a:lnTo>
                  <a:lnTo>
                    <a:pt x="270" y="161"/>
                  </a:lnTo>
                  <a:lnTo>
                    <a:pt x="275" y="174"/>
                  </a:lnTo>
                  <a:lnTo>
                    <a:pt x="272" y="186"/>
                  </a:lnTo>
                  <a:lnTo>
                    <a:pt x="263" y="193"/>
                  </a:lnTo>
                  <a:lnTo>
                    <a:pt x="250" y="194"/>
                  </a:lnTo>
                  <a:lnTo>
                    <a:pt x="250" y="210"/>
                  </a:lnTo>
                  <a:lnTo>
                    <a:pt x="243" y="222"/>
                  </a:lnTo>
                  <a:lnTo>
                    <a:pt x="233" y="228"/>
                  </a:lnTo>
                  <a:lnTo>
                    <a:pt x="223" y="226"/>
                  </a:lnTo>
                  <a:lnTo>
                    <a:pt x="220" y="239"/>
                  </a:lnTo>
                  <a:lnTo>
                    <a:pt x="213" y="246"/>
                  </a:lnTo>
                  <a:lnTo>
                    <a:pt x="203" y="248"/>
                  </a:lnTo>
                  <a:lnTo>
                    <a:pt x="193" y="246"/>
                  </a:lnTo>
                  <a:lnTo>
                    <a:pt x="191" y="255"/>
                  </a:lnTo>
                  <a:lnTo>
                    <a:pt x="187" y="259"/>
                  </a:lnTo>
                  <a:lnTo>
                    <a:pt x="181" y="262"/>
                  </a:lnTo>
                  <a:lnTo>
                    <a:pt x="174" y="264"/>
                  </a:lnTo>
                  <a:lnTo>
                    <a:pt x="167" y="262"/>
                  </a:lnTo>
                  <a:lnTo>
                    <a:pt x="159" y="261"/>
                  </a:lnTo>
                  <a:lnTo>
                    <a:pt x="154" y="258"/>
                  </a:lnTo>
                  <a:lnTo>
                    <a:pt x="149" y="255"/>
                  </a:lnTo>
                  <a:lnTo>
                    <a:pt x="145" y="259"/>
                  </a:lnTo>
                  <a:lnTo>
                    <a:pt x="139" y="262"/>
                  </a:lnTo>
                  <a:lnTo>
                    <a:pt x="132" y="264"/>
                  </a:lnTo>
                  <a:lnTo>
                    <a:pt x="125" y="262"/>
                  </a:lnTo>
                  <a:lnTo>
                    <a:pt x="116" y="261"/>
                  </a:lnTo>
                  <a:lnTo>
                    <a:pt x="110" y="258"/>
                  </a:lnTo>
                  <a:lnTo>
                    <a:pt x="106" y="254"/>
                  </a:lnTo>
                  <a:lnTo>
                    <a:pt x="105" y="249"/>
                  </a:lnTo>
                  <a:lnTo>
                    <a:pt x="99" y="252"/>
                  </a:lnTo>
                  <a:lnTo>
                    <a:pt x="92" y="252"/>
                  </a:lnTo>
                  <a:lnTo>
                    <a:pt x="85" y="251"/>
                  </a:lnTo>
                  <a:lnTo>
                    <a:pt x="77" y="248"/>
                  </a:lnTo>
                  <a:lnTo>
                    <a:pt x="70" y="243"/>
                  </a:lnTo>
                  <a:lnTo>
                    <a:pt x="66" y="239"/>
                  </a:lnTo>
                  <a:lnTo>
                    <a:pt x="63" y="233"/>
                  </a:lnTo>
                  <a:lnTo>
                    <a:pt x="63" y="228"/>
                  </a:lnTo>
                  <a:lnTo>
                    <a:pt x="51" y="222"/>
                  </a:lnTo>
                  <a:lnTo>
                    <a:pt x="41" y="215"/>
                  </a:lnTo>
                  <a:lnTo>
                    <a:pt x="37" y="203"/>
                  </a:lnTo>
                  <a:lnTo>
                    <a:pt x="40" y="190"/>
                  </a:lnTo>
                  <a:lnTo>
                    <a:pt x="26" y="184"/>
                  </a:lnTo>
                  <a:lnTo>
                    <a:pt x="15" y="176"/>
                  </a:lnTo>
                  <a:lnTo>
                    <a:pt x="10" y="164"/>
                  </a:lnTo>
                  <a:lnTo>
                    <a:pt x="13" y="151"/>
                  </a:lnTo>
                  <a:lnTo>
                    <a:pt x="5" y="140"/>
                  </a:lnTo>
                  <a:lnTo>
                    <a:pt x="0" y="127"/>
                  </a:lnTo>
                  <a:lnTo>
                    <a:pt x="2" y="115"/>
                  </a:lnTo>
                  <a:lnTo>
                    <a:pt x="13" y="108"/>
                  </a:lnTo>
                  <a:lnTo>
                    <a:pt x="13" y="92"/>
                  </a:lnTo>
                  <a:lnTo>
                    <a:pt x="17" y="75"/>
                  </a:lnTo>
                  <a:lnTo>
                    <a:pt x="24" y="63"/>
                  </a:lnTo>
                  <a:lnTo>
                    <a:pt x="38" y="61"/>
                  </a:lnTo>
                  <a:lnTo>
                    <a:pt x="40" y="53"/>
                  </a:lnTo>
                  <a:lnTo>
                    <a:pt x="43" y="45"/>
                  </a:lnTo>
                  <a:lnTo>
                    <a:pt x="46" y="36"/>
                  </a:lnTo>
                  <a:lnTo>
                    <a:pt x="50" y="27"/>
                  </a:lnTo>
                  <a:lnTo>
                    <a:pt x="56" y="22"/>
                  </a:lnTo>
                  <a:lnTo>
                    <a:pt x="63" y="17"/>
                  </a:lnTo>
                  <a:lnTo>
                    <a:pt x="72" y="17"/>
                  </a:lnTo>
                  <a:lnTo>
                    <a:pt x="83" y="22"/>
                  </a:lnTo>
                  <a:close/>
                </a:path>
              </a:pathLst>
            </a:custGeom>
            <a:solidFill>
              <a:srgbClr val="FF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9" name="Freeform 103"/>
            <p:cNvSpPr>
              <a:spLocks/>
            </p:cNvSpPr>
            <p:nvPr/>
          </p:nvSpPr>
          <p:spPr bwMode="auto">
            <a:xfrm>
              <a:off x="6253" y="10149"/>
              <a:ext cx="121" cy="153"/>
            </a:xfrm>
            <a:custGeom>
              <a:avLst/>
              <a:gdLst>
                <a:gd name="T0" fmla="*/ 0 w 252"/>
                <a:gd name="T1" fmla="*/ 1 h 263"/>
                <a:gd name="T2" fmla="*/ 0 w 252"/>
                <a:gd name="T3" fmla="*/ 1 h 263"/>
                <a:gd name="T4" fmla="*/ 0 w 252"/>
                <a:gd name="T5" fmla="*/ 1 h 263"/>
                <a:gd name="T6" fmla="*/ 0 w 252"/>
                <a:gd name="T7" fmla="*/ 1 h 263"/>
                <a:gd name="T8" fmla="*/ 0 w 252"/>
                <a:gd name="T9" fmla="*/ 1 h 263"/>
                <a:gd name="T10" fmla="*/ 0 w 252"/>
                <a:gd name="T11" fmla="*/ 1 h 263"/>
                <a:gd name="T12" fmla="*/ 0 w 252"/>
                <a:gd name="T13" fmla="*/ 1 h 263"/>
                <a:gd name="T14" fmla="*/ 0 w 252"/>
                <a:gd name="T15" fmla="*/ 1 h 263"/>
                <a:gd name="T16" fmla="*/ 0 w 252"/>
                <a:gd name="T17" fmla="*/ 1 h 263"/>
                <a:gd name="T18" fmla="*/ 0 w 252"/>
                <a:gd name="T19" fmla="*/ 1 h 263"/>
                <a:gd name="T20" fmla="*/ 0 w 252"/>
                <a:gd name="T21" fmla="*/ 1 h 263"/>
                <a:gd name="T22" fmla="*/ 0 w 252"/>
                <a:gd name="T23" fmla="*/ 1 h 263"/>
                <a:gd name="T24" fmla="*/ 0 w 252"/>
                <a:gd name="T25" fmla="*/ 1 h 263"/>
                <a:gd name="T26" fmla="*/ 0 w 252"/>
                <a:gd name="T27" fmla="*/ 1 h 263"/>
                <a:gd name="T28" fmla="*/ 0 w 252"/>
                <a:gd name="T29" fmla="*/ 1 h 263"/>
                <a:gd name="T30" fmla="*/ 0 w 252"/>
                <a:gd name="T31" fmla="*/ 1 h 263"/>
                <a:gd name="T32" fmla="*/ 0 w 252"/>
                <a:gd name="T33" fmla="*/ 1 h 263"/>
                <a:gd name="T34" fmla="*/ 0 w 252"/>
                <a:gd name="T35" fmla="*/ 1 h 263"/>
                <a:gd name="T36" fmla="*/ 0 w 252"/>
                <a:gd name="T37" fmla="*/ 1 h 263"/>
                <a:gd name="T38" fmla="*/ 0 w 252"/>
                <a:gd name="T39" fmla="*/ 1 h 263"/>
                <a:gd name="T40" fmla="*/ 0 w 252"/>
                <a:gd name="T41" fmla="*/ 1 h 263"/>
                <a:gd name="T42" fmla="*/ 0 w 252"/>
                <a:gd name="T43" fmla="*/ 1 h 263"/>
                <a:gd name="T44" fmla="*/ 0 w 252"/>
                <a:gd name="T45" fmla="*/ 1 h 263"/>
                <a:gd name="T46" fmla="*/ 0 w 252"/>
                <a:gd name="T47" fmla="*/ 1 h 263"/>
                <a:gd name="T48" fmla="*/ 0 w 252"/>
                <a:gd name="T49" fmla="*/ 1 h 263"/>
                <a:gd name="T50" fmla="*/ 0 w 252"/>
                <a:gd name="T51" fmla="*/ 1 h 263"/>
                <a:gd name="T52" fmla="*/ 0 w 252"/>
                <a:gd name="T53" fmla="*/ 1 h 263"/>
                <a:gd name="T54" fmla="*/ 0 w 252"/>
                <a:gd name="T55" fmla="*/ 1 h 263"/>
                <a:gd name="T56" fmla="*/ 0 w 252"/>
                <a:gd name="T57" fmla="*/ 1 h 263"/>
                <a:gd name="T58" fmla="*/ 0 w 252"/>
                <a:gd name="T59" fmla="*/ 1 h 263"/>
                <a:gd name="T60" fmla="*/ 0 w 252"/>
                <a:gd name="T61" fmla="*/ 1 h 263"/>
                <a:gd name="T62" fmla="*/ 0 w 252"/>
                <a:gd name="T63" fmla="*/ 1 h 263"/>
                <a:gd name="T64" fmla="*/ 0 w 252"/>
                <a:gd name="T65" fmla="*/ 1 h 263"/>
                <a:gd name="T66" fmla="*/ 0 w 252"/>
                <a:gd name="T67" fmla="*/ 1 h 263"/>
                <a:gd name="T68" fmla="*/ 0 w 252"/>
                <a:gd name="T69" fmla="*/ 1 h 263"/>
                <a:gd name="T70" fmla="*/ 0 w 252"/>
                <a:gd name="T71" fmla="*/ 1 h 263"/>
                <a:gd name="T72" fmla="*/ 0 w 252"/>
                <a:gd name="T73" fmla="*/ 1 h 263"/>
                <a:gd name="T74" fmla="*/ 0 w 252"/>
                <a:gd name="T75" fmla="*/ 1 h 263"/>
                <a:gd name="T76" fmla="*/ 0 w 252"/>
                <a:gd name="T77" fmla="*/ 0 h 263"/>
                <a:gd name="T78" fmla="*/ 0 w 252"/>
                <a:gd name="T79" fmla="*/ 1 h 26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52" h="263">
                  <a:moveTo>
                    <a:pt x="139" y="7"/>
                  </a:moveTo>
                  <a:lnTo>
                    <a:pt x="145" y="4"/>
                  </a:lnTo>
                  <a:lnTo>
                    <a:pt x="154" y="4"/>
                  </a:lnTo>
                  <a:lnTo>
                    <a:pt x="162" y="4"/>
                  </a:lnTo>
                  <a:lnTo>
                    <a:pt x="174" y="4"/>
                  </a:lnTo>
                  <a:lnTo>
                    <a:pt x="182" y="8"/>
                  </a:lnTo>
                  <a:lnTo>
                    <a:pt x="191" y="13"/>
                  </a:lnTo>
                  <a:lnTo>
                    <a:pt x="195" y="20"/>
                  </a:lnTo>
                  <a:lnTo>
                    <a:pt x="195" y="29"/>
                  </a:lnTo>
                  <a:lnTo>
                    <a:pt x="204" y="30"/>
                  </a:lnTo>
                  <a:lnTo>
                    <a:pt x="213" y="31"/>
                  </a:lnTo>
                  <a:lnTo>
                    <a:pt x="220" y="36"/>
                  </a:lnTo>
                  <a:lnTo>
                    <a:pt x="227" y="42"/>
                  </a:lnTo>
                  <a:lnTo>
                    <a:pt x="231" y="49"/>
                  </a:lnTo>
                  <a:lnTo>
                    <a:pt x="234" y="57"/>
                  </a:lnTo>
                  <a:lnTo>
                    <a:pt x="233" y="67"/>
                  </a:lnTo>
                  <a:lnTo>
                    <a:pt x="228" y="78"/>
                  </a:lnTo>
                  <a:lnTo>
                    <a:pt x="234" y="79"/>
                  </a:lnTo>
                  <a:lnTo>
                    <a:pt x="241" y="86"/>
                  </a:lnTo>
                  <a:lnTo>
                    <a:pt x="247" y="96"/>
                  </a:lnTo>
                  <a:lnTo>
                    <a:pt x="252" y="109"/>
                  </a:lnTo>
                  <a:lnTo>
                    <a:pt x="252" y="122"/>
                  </a:lnTo>
                  <a:lnTo>
                    <a:pt x="250" y="135"/>
                  </a:lnTo>
                  <a:lnTo>
                    <a:pt x="243" y="145"/>
                  </a:lnTo>
                  <a:lnTo>
                    <a:pt x="230" y="152"/>
                  </a:lnTo>
                  <a:lnTo>
                    <a:pt x="228" y="161"/>
                  </a:lnTo>
                  <a:lnTo>
                    <a:pt x="226" y="171"/>
                  </a:lnTo>
                  <a:lnTo>
                    <a:pt x="221" y="180"/>
                  </a:lnTo>
                  <a:lnTo>
                    <a:pt x="217" y="188"/>
                  </a:lnTo>
                  <a:lnTo>
                    <a:pt x="211" y="196"/>
                  </a:lnTo>
                  <a:lnTo>
                    <a:pt x="204" y="200"/>
                  </a:lnTo>
                  <a:lnTo>
                    <a:pt x="195" y="203"/>
                  </a:lnTo>
                  <a:lnTo>
                    <a:pt x="187" y="204"/>
                  </a:lnTo>
                  <a:lnTo>
                    <a:pt x="182" y="224"/>
                  </a:lnTo>
                  <a:lnTo>
                    <a:pt x="174" y="237"/>
                  </a:lnTo>
                  <a:lnTo>
                    <a:pt x="162" y="242"/>
                  </a:lnTo>
                  <a:lnTo>
                    <a:pt x="149" y="240"/>
                  </a:lnTo>
                  <a:lnTo>
                    <a:pt x="145" y="249"/>
                  </a:lnTo>
                  <a:lnTo>
                    <a:pt x="138" y="256"/>
                  </a:lnTo>
                  <a:lnTo>
                    <a:pt x="129" y="260"/>
                  </a:lnTo>
                  <a:lnTo>
                    <a:pt x="118" y="263"/>
                  </a:lnTo>
                  <a:lnTo>
                    <a:pt x="108" y="263"/>
                  </a:lnTo>
                  <a:lnTo>
                    <a:pt x="97" y="262"/>
                  </a:lnTo>
                  <a:lnTo>
                    <a:pt x="90" y="258"/>
                  </a:lnTo>
                  <a:lnTo>
                    <a:pt x="87" y="250"/>
                  </a:lnTo>
                  <a:lnTo>
                    <a:pt x="77" y="253"/>
                  </a:lnTo>
                  <a:lnTo>
                    <a:pt x="67" y="253"/>
                  </a:lnTo>
                  <a:lnTo>
                    <a:pt x="56" y="252"/>
                  </a:lnTo>
                  <a:lnTo>
                    <a:pt x="46" y="247"/>
                  </a:lnTo>
                  <a:lnTo>
                    <a:pt x="37" y="243"/>
                  </a:lnTo>
                  <a:lnTo>
                    <a:pt x="31" y="236"/>
                  </a:lnTo>
                  <a:lnTo>
                    <a:pt x="30" y="229"/>
                  </a:lnTo>
                  <a:lnTo>
                    <a:pt x="33" y="222"/>
                  </a:lnTo>
                  <a:lnTo>
                    <a:pt x="23" y="216"/>
                  </a:lnTo>
                  <a:lnTo>
                    <a:pt x="15" y="210"/>
                  </a:lnTo>
                  <a:lnTo>
                    <a:pt x="8" y="203"/>
                  </a:lnTo>
                  <a:lnTo>
                    <a:pt x="2" y="194"/>
                  </a:lnTo>
                  <a:lnTo>
                    <a:pt x="0" y="187"/>
                  </a:lnTo>
                  <a:lnTo>
                    <a:pt x="0" y="178"/>
                  </a:lnTo>
                  <a:lnTo>
                    <a:pt x="2" y="170"/>
                  </a:lnTo>
                  <a:lnTo>
                    <a:pt x="8" y="161"/>
                  </a:lnTo>
                  <a:lnTo>
                    <a:pt x="0" y="142"/>
                  </a:lnTo>
                  <a:lnTo>
                    <a:pt x="0" y="119"/>
                  </a:lnTo>
                  <a:lnTo>
                    <a:pt x="10" y="102"/>
                  </a:lnTo>
                  <a:lnTo>
                    <a:pt x="25" y="96"/>
                  </a:lnTo>
                  <a:lnTo>
                    <a:pt x="27" y="79"/>
                  </a:lnTo>
                  <a:lnTo>
                    <a:pt x="33" y="66"/>
                  </a:lnTo>
                  <a:lnTo>
                    <a:pt x="41" y="57"/>
                  </a:lnTo>
                  <a:lnTo>
                    <a:pt x="57" y="57"/>
                  </a:lnTo>
                  <a:lnTo>
                    <a:pt x="60" y="42"/>
                  </a:lnTo>
                  <a:lnTo>
                    <a:pt x="67" y="30"/>
                  </a:lnTo>
                  <a:lnTo>
                    <a:pt x="77" y="24"/>
                  </a:lnTo>
                  <a:lnTo>
                    <a:pt x="92" y="29"/>
                  </a:lnTo>
                  <a:lnTo>
                    <a:pt x="96" y="19"/>
                  </a:lnTo>
                  <a:lnTo>
                    <a:pt x="100" y="10"/>
                  </a:lnTo>
                  <a:lnTo>
                    <a:pt x="106" y="4"/>
                  </a:lnTo>
                  <a:lnTo>
                    <a:pt x="112" y="1"/>
                  </a:lnTo>
                  <a:lnTo>
                    <a:pt x="118" y="0"/>
                  </a:lnTo>
                  <a:lnTo>
                    <a:pt x="125" y="0"/>
                  </a:lnTo>
                  <a:lnTo>
                    <a:pt x="132" y="3"/>
                  </a:lnTo>
                  <a:lnTo>
                    <a:pt x="139" y="7"/>
                  </a:lnTo>
                  <a:close/>
                </a:path>
              </a:pathLst>
            </a:custGeom>
            <a:solidFill>
              <a:srgbClr val="FF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0" name="Freeform 104"/>
            <p:cNvSpPr>
              <a:spLocks/>
            </p:cNvSpPr>
            <p:nvPr/>
          </p:nvSpPr>
          <p:spPr bwMode="auto">
            <a:xfrm>
              <a:off x="6245" y="10146"/>
              <a:ext cx="75" cy="97"/>
            </a:xfrm>
            <a:custGeom>
              <a:avLst/>
              <a:gdLst>
                <a:gd name="T0" fmla="*/ 0 w 157"/>
                <a:gd name="T1" fmla="*/ 1 h 166"/>
                <a:gd name="T2" fmla="*/ 0 w 157"/>
                <a:gd name="T3" fmla="*/ 1 h 166"/>
                <a:gd name="T4" fmla="*/ 0 w 157"/>
                <a:gd name="T5" fmla="*/ 1 h 166"/>
                <a:gd name="T6" fmla="*/ 0 w 157"/>
                <a:gd name="T7" fmla="*/ 1 h 166"/>
                <a:gd name="T8" fmla="*/ 0 w 157"/>
                <a:gd name="T9" fmla="*/ 1 h 166"/>
                <a:gd name="T10" fmla="*/ 0 w 157"/>
                <a:gd name="T11" fmla="*/ 1 h 166"/>
                <a:gd name="T12" fmla="*/ 0 w 157"/>
                <a:gd name="T13" fmla="*/ 1 h 166"/>
                <a:gd name="T14" fmla="*/ 0 w 157"/>
                <a:gd name="T15" fmla="*/ 1 h 166"/>
                <a:gd name="T16" fmla="*/ 0 w 157"/>
                <a:gd name="T17" fmla="*/ 1 h 166"/>
                <a:gd name="T18" fmla="*/ 0 w 157"/>
                <a:gd name="T19" fmla="*/ 1 h 166"/>
                <a:gd name="T20" fmla="*/ 0 w 157"/>
                <a:gd name="T21" fmla="*/ 1 h 166"/>
                <a:gd name="T22" fmla="*/ 0 w 157"/>
                <a:gd name="T23" fmla="*/ 1 h 166"/>
                <a:gd name="T24" fmla="*/ 0 w 157"/>
                <a:gd name="T25" fmla="*/ 1 h 166"/>
                <a:gd name="T26" fmla="*/ 0 w 157"/>
                <a:gd name="T27" fmla="*/ 1 h 166"/>
                <a:gd name="T28" fmla="*/ 0 w 157"/>
                <a:gd name="T29" fmla="*/ 1 h 166"/>
                <a:gd name="T30" fmla="*/ 0 w 157"/>
                <a:gd name="T31" fmla="*/ 1 h 166"/>
                <a:gd name="T32" fmla="*/ 0 w 157"/>
                <a:gd name="T33" fmla="*/ 1 h 166"/>
                <a:gd name="T34" fmla="*/ 0 w 157"/>
                <a:gd name="T35" fmla="*/ 1 h 166"/>
                <a:gd name="T36" fmla="*/ 0 w 157"/>
                <a:gd name="T37" fmla="*/ 1 h 166"/>
                <a:gd name="T38" fmla="*/ 0 w 157"/>
                <a:gd name="T39" fmla="*/ 1 h 166"/>
                <a:gd name="T40" fmla="*/ 0 w 157"/>
                <a:gd name="T41" fmla="*/ 1 h 166"/>
                <a:gd name="T42" fmla="*/ 0 w 157"/>
                <a:gd name="T43" fmla="*/ 1 h 166"/>
                <a:gd name="T44" fmla="*/ 0 w 157"/>
                <a:gd name="T45" fmla="*/ 1 h 166"/>
                <a:gd name="T46" fmla="*/ 0 w 157"/>
                <a:gd name="T47" fmla="*/ 0 h 166"/>
                <a:gd name="T48" fmla="*/ 0 w 157"/>
                <a:gd name="T49" fmla="*/ 0 h 166"/>
                <a:gd name="T50" fmla="*/ 0 w 157"/>
                <a:gd name="T51" fmla="*/ 0 h 166"/>
                <a:gd name="T52" fmla="*/ 0 w 157"/>
                <a:gd name="T53" fmla="*/ 1 h 166"/>
                <a:gd name="T54" fmla="*/ 0 w 157"/>
                <a:gd name="T55" fmla="*/ 1 h 166"/>
                <a:gd name="T56" fmla="*/ 0 w 157"/>
                <a:gd name="T57" fmla="*/ 1 h 166"/>
                <a:gd name="T58" fmla="*/ 0 w 157"/>
                <a:gd name="T59" fmla="*/ 1 h 166"/>
                <a:gd name="T60" fmla="*/ 0 w 157"/>
                <a:gd name="T61" fmla="*/ 1 h 166"/>
                <a:gd name="T62" fmla="*/ 0 w 157"/>
                <a:gd name="T63" fmla="*/ 1 h 166"/>
                <a:gd name="T64" fmla="*/ 0 w 157"/>
                <a:gd name="T65" fmla="*/ 1 h 166"/>
                <a:gd name="T66" fmla="*/ 0 w 157"/>
                <a:gd name="T67" fmla="*/ 1 h 166"/>
                <a:gd name="T68" fmla="*/ 0 w 157"/>
                <a:gd name="T69" fmla="*/ 1 h 166"/>
                <a:gd name="T70" fmla="*/ 0 w 157"/>
                <a:gd name="T71" fmla="*/ 1 h 166"/>
                <a:gd name="T72" fmla="*/ 0 w 157"/>
                <a:gd name="T73" fmla="*/ 1 h 166"/>
                <a:gd name="T74" fmla="*/ 0 w 157"/>
                <a:gd name="T75" fmla="*/ 1 h 166"/>
                <a:gd name="T76" fmla="*/ 0 w 157"/>
                <a:gd name="T77" fmla="*/ 1 h 166"/>
                <a:gd name="T78" fmla="*/ 0 w 157"/>
                <a:gd name="T79" fmla="*/ 1 h 166"/>
                <a:gd name="T80" fmla="*/ 0 w 157"/>
                <a:gd name="T81" fmla="*/ 1 h 166"/>
                <a:gd name="T82" fmla="*/ 0 w 157"/>
                <a:gd name="T83" fmla="*/ 1 h 166"/>
                <a:gd name="T84" fmla="*/ 0 w 157"/>
                <a:gd name="T85" fmla="*/ 1 h 166"/>
                <a:gd name="T86" fmla="*/ 0 w 157"/>
                <a:gd name="T87" fmla="*/ 1 h 166"/>
                <a:gd name="T88" fmla="*/ 0 w 157"/>
                <a:gd name="T89" fmla="*/ 1 h 16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57" h="166">
                  <a:moveTo>
                    <a:pt x="26" y="166"/>
                  </a:moveTo>
                  <a:lnTo>
                    <a:pt x="18" y="147"/>
                  </a:lnTo>
                  <a:lnTo>
                    <a:pt x="18" y="124"/>
                  </a:lnTo>
                  <a:lnTo>
                    <a:pt x="28" y="107"/>
                  </a:lnTo>
                  <a:lnTo>
                    <a:pt x="43" y="101"/>
                  </a:lnTo>
                  <a:lnTo>
                    <a:pt x="45" y="84"/>
                  </a:lnTo>
                  <a:lnTo>
                    <a:pt x="51" y="71"/>
                  </a:lnTo>
                  <a:lnTo>
                    <a:pt x="59" y="62"/>
                  </a:lnTo>
                  <a:lnTo>
                    <a:pt x="75" y="62"/>
                  </a:lnTo>
                  <a:lnTo>
                    <a:pt x="78" y="47"/>
                  </a:lnTo>
                  <a:lnTo>
                    <a:pt x="85" y="35"/>
                  </a:lnTo>
                  <a:lnTo>
                    <a:pt x="95" y="29"/>
                  </a:lnTo>
                  <a:lnTo>
                    <a:pt x="110" y="34"/>
                  </a:lnTo>
                  <a:lnTo>
                    <a:pt x="114" y="24"/>
                  </a:lnTo>
                  <a:lnTo>
                    <a:pt x="118" y="15"/>
                  </a:lnTo>
                  <a:lnTo>
                    <a:pt x="124" y="9"/>
                  </a:lnTo>
                  <a:lnTo>
                    <a:pt x="130" y="6"/>
                  </a:lnTo>
                  <a:lnTo>
                    <a:pt x="136" y="5"/>
                  </a:lnTo>
                  <a:lnTo>
                    <a:pt x="143" y="5"/>
                  </a:lnTo>
                  <a:lnTo>
                    <a:pt x="150" y="8"/>
                  </a:lnTo>
                  <a:lnTo>
                    <a:pt x="157" y="12"/>
                  </a:lnTo>
                  <a:lnTo>
                    <a:pt x="143" y="5"/>
                  </a:lnTo>
                  <a:lnTo>
                    <a:pt x="128" y="2"/>
                  </a:lnTo>
                  <a:lnTo>
                    <a:pt x="114" y="0"/>
                  </a:lnTo>
                  <a:lnTo>
                    <a:pt x="101" y="0"/>
                  </a:lnTo>
                  <a:lnTo>
                    <a:pt x="90" y="0"/>
                  </a:lnTo>
                  <a:lnTo>
                    <a:pt x="79" y="2"/>
                  </a:lnTo>
                  <a:lnTo>
                    <a:pt x="71" y="3"/>
                  </a:lnTo>
                  <a:lnTo>
                    <a:pt x="64" y="2"/>
                  </a:lnTo>
                  <a:lnTo>
                    <a:pt x="58" y="2"/>
                  </a:lnTo>
                  <a:lnTo>
                    <a:pt x="51" y="3"/>
                  </a:lnTo>
                  <a:lnTo>
                    <a:pt x="43" y="6"/>
                  </a:lnTo>
                  <a:lnTo>
                    <a:pt x="38" y="11"/>
                  </a:lnTo>
                  <a:lnTo>
                    <a:pt x="31" y="16"/>
                  </a:lnTo>
                  <a:lnTo>
                    <a:pt x="25" y="22"/>
                  </a:lnTo>
                  <a:lnTo>
                    <a:pt x="19" y="28"/>
                  </a:lnTo>
                  <a:lnTo>
                    <a:pt x="16" y="34"/>
                  </a:lnTo>
                  <a:lnTo>
                    <a:pt x="13" y="41"/>
                  </a:lnTo>
                  <a:lnTo>
                    <a:pt x="7" y="51"/>
                  </a:lnTo>
                  <a:lnTo>
                    <a:pt x="3" y="65"/>
                  </a:lnTo>
                  <a:lnTo>
                    <a:pt x="0" y="81"/>
                  </a:lnTo>
                  <a:lnTo>
                    <a:pt x="0" y="100"/>
                  </a:lnTo>
                  <a:lnTo>
                    <a:pt x="3" y="120"/>
                  </a:lnTo>
                  <a:lnTo>
                    <a:pt x="12" y="143"/>
                  </a:lnTo>
                  <a:lnTo>
                    <a:pt x="26" y="166"/>
                  </a:lnTo>
                  <a:close/>
                </a:path>
              </a:pathLst>
            </a:custGeom>
            <a:solidFill>
              <a:srgbClr val="FFF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" name="Freeform 105"/>
            <p:cNvSpPr>
              <a:spLocks/>
            </p:cNvSpPr>
            <p:nvPr/>
          </p:nvSpPr>
          <p:spPr bwMode="auto">
            <a:xfrm>
              <a:off x="6251" y="9850"/>
              <a:ext cx="96" cy="146"/>
            </a:xfrm>
            <a:custGeom>
              <a:avLst/>
              <a:gdLst>
                <a:gd name="T0" fmla="*/ 0 w 200"/>
                <a:gd name="T1" fmla="*/ 1 h 250"/>
                <a:gd name="T2" fmla="*/ 0 w 200"/>
                <a:gd name="T3" fmla="*/ 1 h 250"/>
                <a:gd name="T4" fmla="*/ 0 w 200"/>
                <a:gd name="T5" fmla="*/ 0 h 250"/>
                <a:gd name="T6" fmla="*/ 0 w 200"/>
                <a:gd name="T7" fmla="*/ 1 h 250"/>
                <a:gd name="T8" fmla="*/ 0 w 200"/>
                <a:gd name="T9" fmla="*/ 1 h 250"/>
                <a:gd name="T10" fmla="*/ 0 w 200"/>
                <a:gd name="T11" fmla="*/ 1 h 250"/>
                <a:gd name="T12" fmla="*/ 0 w 200"/>
                <a:gd name="T13" fmla="*/ 1 h 250"/>
                <a:gd name="T14" fmla="*/ 0 w 200"/>
                <a:gd name="T15" fmla="*/ 1 h 250"/>
                <a:gd name="T16" fmla="*/ 0 w 200"/>
                <a:gd name="T17" fmla="*/ 1 h 250"/>
                <a:gd name="T18" fmla="*/ 0 w 200"/>
                <a:gd name="T19" fmla="*/ 1 h 250"/>
                <a:gd name="T20" fmla="*/ 0 w 200"/>
                <a:gd name="T21" fmla="*/ 1 h 250"/>
                <a:gd name="T22" fmla="*/ 0 w 200"/>
                <a:gd name="T23" fmla="*/ 1 h 250"/>
                <a:gd name="T24" fmla="*/ 0 w 200"/>
                <a:gd name="T25" fmla="*/ 1 h 250"/>
                <a:gd name="T26" fmla="*/ 0 w 200"/>
                <a:gd name="T27" fmla="*/ 1 h 250"/>
                <a:gd name="T28" fmla="*/ 0 w 200"/>
                <a:gd name="T29" fmla="*/ 1 h 250"/>
                <a:gd name="T30" fmla="*/ 0 w 200"/>
                <a:gd name="T31" fmla="*/ 1 h 250"/>
                <a:gd name="T32" fmla="*/ 0 w 200"/>
                <a:gd name="T33" fmla="*/ 1 h 250"/>
                <a:gd name="T34" fmla="*/ 0 w 200"/>
                <a:gd name="T35" fmla="*/ 1 h 250"/>
                <a:gd name="T36" fmla="*/ 0 w 200"/>
                <a:gd name="T37" fmla="*/ 1 h 250"/>
                <a:gd name="T38" fmla="*/ 0 w 200"/>
                <a:gd name="T39" fmla="*/ 1 h 250"/>
                <a:gd name="T40" fmla="*/ 0 w 200"/>
                <a:gd name="T41" fmla="*/ 1 h 250"/>
                <a:gd name="T42" fmla="*/ 0 w 200"/>
                <a:gd name="T43" fmla="*/ 1 h 250"/>
                <a:gd name="T44" fmla="*/ 0 w 200"/>
                <a:gd name="T45" fmla="*/ 1 h 250"/>
                <a:gd name="T46" fmla="*/ 0 w 200"/>
                <a:gd name="T47" fmla="*/ 1 h 250"/>
                <a:gd name="T48" fmla="*/ 0 w 200"/>
                <a:gd name="T49" fmla="*/ 1 h 250"/>
                <a:gd name="T50" fmla="*/ 0 w 200"/>
                <a:gd name="T51" fmla="*/ 1 h 250"/>
                <a:gd name="T52" fmla="*/ 0 w 200"/>
                <a:gd name="T53" fmla="*/ 1 h 250"/>
                <a:gd name="T54" fmla="*/ 0 w 200"/>
                <a:gd name="T55" fmla="*/ 1 h 250"/>
                <a:gd name="T56" fmla="*/ 0 w 200"/>
                <a:gd name="T57" fmla="*/ 1 h 250"/>
                <a:gd name="T58" fmla="*/ 0 w 200"/>
                <a:gd name="T59" fmla="*/ 1 h 250"/>
                <a:gd name="T60" fmla="*/ 0 w 200"/>
                <a:gd name="T61" fmla="*/ 1 h 250"/>
                <a:gd name="T62" fmla="*/ 0 w 200"/>
                <a:gd name="T63" fmla="*/ 1 h 250"/>
                <a:gd name="T64" fmla="*/ 0 w 200"/>
                <a:gd name="T65" fmla="*/ 1 h 250"/>
                <a:gd name="T66" fmla="*/ 0 w 200"/>
                <a:gd name="T67" fmla="*/ 1 h 250"/>
                <a:gd name="T68" fmla="*/ 0 w 200"/>
                <a:gd name="T69" fmla="*/ 1 h 250"/>
                <a:gd name="T70" fmla="*/ 0 w 200"/>
                <a:gd name="T71" fmla="*/ 1 h 250"/>
                <a:gd name="T72" fmla="*/ 0 w 200"/>
                <a:gd name="T73" fmla="*/ 1 h 250"/>
                <a:gd name="T74" fmla="*/ 0 w 200"/>
                <a:gd name="T75" fmla="*/ 1 h 2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0" h="250">
                  <a:moveTo>
                    <a:pt x="45" y="24"/>
                  </a:moveTo>
                  <a:lnTo>
                    <a:pt x="48" y="20"/>
                  </a:lnTo>
                  <a:lnTo>
                    <a:pt x="52" y="14"/>
                  </a:lnTo>
                  <a:lnTo>
                    <a:pt x="59" y="8"/>
                  </a:lnTo>
                  <a:lnTo>
                    <a:pt x="68" y="3"/>
                  </a:lnTo>
                  <a:lnTo>
                    <a:pt x="77" y="0"/>
                  </a:lnTo>
                  <a:lnTo>
                    <a:pt x="84" y="0"/>
                  </a:lnTo>
                  <a:lnTo>
                    <a:pt x="91" y="3"/>
                  </a:lnTo>
                  <a:lnTo>
                    <a:pt x="97" y="8"/>
                  </a:lnTo>
                  <a:lnTo>
                    <a:pt x="104" y="4"/>
                  </a:lnTo>
                  <a:lnTo>
                    <a:pt x="111" y="3"/>
                  </a:lnTo>
                  <a:lnTo>
                    <a:pt x="118" y="1"/>
                  </a:lnTo>
                  <a:lnTo>
                    <a:pt x="127" y="1"/>
                  </a:lnTo>
                  <a:lnTo>
                    <a:pt x="134" y="4"/>
                  </a:lnTo>
                  <a:lnTo>
                    <a:pt x="140" y="8"/>
                  </a:lnTo>
                  <a:lnTo>
                    <a:pt x="144" y="14"/>
                  </a:lnTo>
                  <a:lnTo>
                    <a:pt x="147" y="24"/>
                  </a:lnTo>
                  <a:lnTo>
                    <a:pt x="153" y="23"/>
                  </a:lnTo>
                  <a:lnTo>
                    <a:pt x="161" y="24"/>
                  </a:lnTo>
                  <a:lnTo>
                    <a:pt x="172" y="29"/>
                  </a:lnTo>
                  <a:lnTo>
                    <a:pt x="182" y="36"/>
                  </a:lnTo>
                  <a:lnTo>
                    <a:pt x="189" y="44"/>
                  </a:lnTo>
                  <a:lnTo>
                    <a:pt x="195" y="54"/>
                  </a:lnTo>
                  <a:lnTo>
                    <a:pt x="196" y="66"/>
                  </a:lnTo>
                  <a:lnTo>
                    <a:pt x="190" y="77"/>
                  </a:lnTo>
                  <a:lnTo>
                    <a:pt x="197" y="93"/>
                  </a:lnTo>
                  <a:lnTo>
                    <a:pt x="200" y="111"/>
                  </a:lnTo>
                  <a:lnTo>
                    <a:pt x="199" y="126"/>
                  </a:lnTo>
                  <a:lnTo>
                    <a:pt x="189" y="139"/>
                  </a:lnTo>
                  <a:lnTo>
                    <a:pt x="196" y="157"/>
                  </a:lnTo>
                  <a:lnTo>
                    <a:pt x="197" y="171"/>
                  </a:lnTo>
                  <a:lnTo>
                    <a:pt x="192" y="181"/>
                  </a:lnTo>
                  <a:lnTo>
                    <a:pt x="182" y="187"/>
                  </a:lnTo>
                  <a:lnTo>
                    <a:pt x="185" y="196"/>
                  </a:lnTo>
                  <a:lnTo>
                    <a:pt x="183" y="206"/>
                  </a:lnTo>
                  <a:lnTo>
                    <a:pt x="179" y="214"/>
                  </a:lnTo>
                  <a:lnTo>
                    <a:pt x="173" y="221"/>
                  </a:lnTo>
                  <a:lnTo>
                    <a:pt x="164" y="227"/>
                  </a:lnTo>
                  <a:lnTo>
                    <a:pt x="157" y="232"/>
                  </a:lnTo>
                  <a:lnTo>
                    <a:pt x="150" y="232"/>
                  </a:lnTo>
                  <a:lnTo>
                    <a:pt x="143" y="229"/>
                  </a:lnTo>
                  <a:lnTo>
                    <a:pt x="137" y="236"/>
                  </a:lnTo>
                  <a:lnTo>
                    <a:pt x="130" y="242"/>
                  </a:lnTo>
                  <a:lnTo>
                    <a:pt x="121" y="247"/>
                  </a:lnTo>
                  <a:lnTo>
                    <a:pt x="111" y="250"/>
                  </a:lnTo>
                  <a:lnTo>
                    <a:pt x="102" y="250"/>
                  </a:lnTo>
                  <a:lnTo>
                    <a:pt x="95" y="249"/>
                  </a:lnTo>
                  <a:lnTo>
                    <a:pt x="89" y="245"/>
                  </a:lnTo>
                  <a:lnTo>
                    <a:pt x="88" y="237"/>
                  </a:lnTo>
                  <a:lnTo>
                    <a:pt x="78" y="239"/>
                  </a:lnTo>
                  <a:lnTo>
                    <a:pt x="68" y="239"/>
                  </a:lnTo>
                  <a:lnTo>
                    <a:pt x="59" y="237"/>
                  </a:lnTo>
                  <a:lnTo>
                    <a:pt x="51" y="236"/>
                  </a:lnTo>
                  <a:lnTo>
                    <a:pt x="43" y="232"/>
                  </a:lnTo>
                  <a:lnTo>
                    <a:pt x="39" y="226"/>
                  </a:lnTo>
                  <a:lnTo>
                    <a:pt x="36" y="217"/>
                  </a:lnTo>
                  <a:lnTo>
                    <a:pt x="36" y="209"/>
                  </a:lnTo>
                  <a:lnTo>
                    <a:pt x="28" y="206"/>
                  </a:lnTo>
                  <a:lnTo>
                    <a:pt x="19" y="200"/>
                  </a:lnTo>
                  <a:lnTo>
                    <a:pt x="12" y="193"/>
                  </a:lnTo>
                  <a:lnTo>
                    <a:pt x="7" y="183"/>
                  </a:lnTo>
                  <a:lnTo>
                    <a:pt x="5" y="174"/>
                  </a:lnTo>
                  <a:lnTo>
                    <a:pt x="3" y="165"/>
                  </a:lnTo>
                  <a:lnTo>
                    <a:pt x="6" y="158"/>
                  </a:lnTo>
                  <a:lnTo>
                    <a:pt x="12" y="152"/>
                  </a:lnTo>
                  <a:lnTo>
                    <a:pt x="3" y="139"/>
                  </a:lnTo>
                  <a:lnTo>
                    <a:pt x="0" y="126"/>
                  </a:lnTo>
                  <a:lnTo>
                    <a:pt x="3" y="116"/>
                  </a:lnTo>
                  <a:lnTo>
                    <a:pt x="13" y="108"/>
                  </a:lnTo>
                  <a:lnTo>
                    <a:pt x="7" y="93"/>
                  </a:lnTo>
                  <a:lnTo>
                    <a:pt x="6" y="82"/>
                  </a:lnTo>
                  <a:lnTo>
                    <a:pt x="10" y="72"/>
                  </a:lnTo>
                  <a:lnTo>
                    <a:pt x="22" y="66"/>
                  </a:lnTo>
                  <a:lnTo>
                    <a:pt x="19" y="49"/>
                  </a:lnTo>
                  <a:lnTo>
                    <a:pt x="22" y="36"/>
                  </a:lnTo>
                  <a:lnTo>
                    <a:pt x="30" y="27"/>
                  </a:lnTo>
                  <a:lnTo>
                    <a:pt x="45" y="24"/>
                  </a:lnTo>
                  <a:close/>
                </a:path>
              </a:pathLst>
            </a:custGeom>
            <a:solidFill>
              <a:srgbClr val="FFF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" name="Freeform 106"/>
            <p:cNvSpPr>
              <a:spLocks/>
            </p:cNvSpPr>
            <p:nvPr/>
          </p:nvSpPr>
          <p:spPr bwMode="auto">
            <a:xfrm>
              <a:off x="5977" y="9898"/>
              <a:ext cx="115" cy="130"/>
            </a:xfrm>
            <a:custGeom>
              <a:avLst/>
              <a:gdLst>
                <a:gd name="T0" fmla="*/ 0 w 240"/>
                <a:gd name="T1" fmla="*/ 1 h 223"/>
                <a:gd name="T2" fmla="*/ 0 w 240"/>
                <a:gd name="T3" fmla="*/ 1 h 223"/>
                <a:gd name="T4" fmla="*/ 0 w 240"/>
                <a:gd name="T5" fmla="*/ 0 h 223"/>
                <a:gd name="T6" fmla="*/ 0 w 240"/>
                <a:gd name="T7" fmla="*/ 1 h 223"/>
                <a:gd name="T8" fmla="*/ 0 w 240"/>
                <a:gd name="T9" fmla="*/ 1 h 223"/>
                <a:gd name="T10" fmla="*/ 0 w 240"/>
                <a:gd name="T11" fmla="*/ 1 h 223"/>
                <a:gd name="T12" fmla="*/ 0 w 240"/>
                <a:gd name="T13" fmla="*/ 1 h 223"/>
                <a:gd name="T14" fmla="*/ 0 w 240"/>
                <a:gd name="T15" fmla="*/ 1 h 223"/>
                <a:gd name="T16" fmla="*/ 0 w 240"/>
                <a:gd name="T17" fmla="*/ 1 h 223"/>
                <a:gd name="T18" fmla="*/ 0 w 240"/>
                <a:gd name="T19" fmla="*/ 1 h 223"/>
                <a:gd name="T20" fmla="*/ 0 w 240"/>
                <a:gd name="T21" fmla="*/ 1 h 223"/>
                <a:gd name="T22" fmla="*/ 0 w 240"/>
                <a:gd name="T23" fmla="*/ 1 h 223"/>
                <a:gd name="T24" fmla="*/ 0 w 240"/>
                <a:gd name="T25" fmla="*/ 1 h 223"/>
                <a:gd name="T26" fmla="*/ 0 w 240"/>
                <a:gd name="T27" fmla="*/ 1 h 223"/>
                <a:gd name="T28" fmla="*/ 0 w 240"/>
                <a:gd name="T29" fmla="*/ 1 h 223"/>
                <a:gd name="T30" fmla="*/ 0 w 240"/>
                <a:gd name="T31" fmla="*/ 1 h 223"/>
                <a:gd name="T32" fmla="*/ 0 w 240"/>
                <a:gd name="T33" fmla="*/ 1 h 223"/>
                <a:gd name="T34" fmla="*/ 0 w 240"/>
                <a:gd name="T35" fmla="*/ 1 h 223"/>
                <a:gd name="T36" fmla="*/ 0 w 240"/>
                <a:gd name="T37" fmla="*/ 1 h 223"/>
                <a:gd name="T38" fmla="*/ 0 w 240"/>
                <a:gd name="T39" fmla="*/ 1 h 223"/>
                <a:gd name="T40" fmla="*/ 0 w 240"/>
                <a:gd name="T41" fmla="*/ 1 h 223"/>
                <a:gd name="T42" fmla="*/ 0 w 240"/>
                <a:gd name="T43" fmla="*/ 1 h 223"/>
                <a:gd name="T44" fmla="*/ 0 w 240"/>
                <a:gd name="T45" fmla="*/ 1 h 223"/>
                <a:gd name="T46" fmla="*/ 0 w 240"/>
                <a:gd name="T47" fmla="*/ 1 h 223"/>
                <a:gd name="T48" fmla="*/ 0 w 240"/>
                <a:gd name="T49" fmla="*/ 1 h 223"/>
                <a:gd name="T50" fmla="*/ 0 w 240"/>
                <a:gd name="T51" fmla="*/ 1 h 223"/>
                <a:gd name="T52" fmla="*/ 0 w 240"/>
                <a:gd name="T53" fmla="*/ 1 h 223"/>
                <a:gd name="T54" fmla="*/ 0 w 240"/>
                <a:gd name="T55" fmla="*/ 1 h 223"/>
                <a:gd name="T56" fmla="*/ 0 w 240"/>
                <a:gd name="T57" fmla="*/ 1 h 223"/>
                <a:gd name="T58" fmla="*/ 0 w 240"/>
                <a:gd name="T59" fmla="*/ 1 h 223"/>
                <a:gd name="T60" fmla="*/ 0 w 240"/>
                <a:gd name="T61" fmla="*/ 1 h 223"/>
                <a:gd name="T62" fmla="*/ 0 w 240"/>
                <a:gd name="T63" fmla="*/ 1 h 223"/>
                <a:gd name="T64" fmla="*/ 0 w 240"/>
                <a:gd name="T65" fmla="*/ 1 h 223"/>
                <a:gd name="T66" fmla="*/ 0 w 240"/>
                <a:gd name="T67" fmla="*/ 1 h 223"/>
                <a:gd name="T68" fmla="*/ 0 w 240"/>
                <a:gd name="T69" fmla="*/ 1 h 223"/>
                <a:gd name="T70" fmla="*/ 0 w 240"/>
                <a:gd name="T71" fmla="*/ 1 h 223"/>
                <a:gd name="T72" fmla="*/ 0 w 240"/>
                <a:gd name="T73" fmla="*/ 1 h 223"/>
                <a:gd name="T74" fmla="*/ 0 w 240"/>
                <a:gd name="T75" fmla="*/ 1 h 2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40" h="223">
                  <a:moveTo>
                    <a:pt x="70" y="18"/>
                  </a:moveTo>
                  <a:lnTo>
                    <a:pt x="73" y="13"/>
                  </a:lnTo>
                  <a:lnTo>
                    <a:pt x="77" y="7"/>
                  </a:lnTo>
                  <a:lnTo>
                    <a:pt x="82" y="5"/>
                  </a:lnTo>
                  <a:lnTo>
                    <a:pt x="87" y="2"/>
                  </a:lnTo>
                  <a:lnTo>
                    <a:pt x="93" y="0"/>
                  </a:lnTo>
                  <a:lnTo>
                    <a:pt x="99" y="0"/>
                  </a:lnTo>
                  <a:lnTo>
                    <a:pt x="106" y="2"/>
                  </a:lnTo>
                  <a:lnTo>
                    <a:pt x="113" y="7"/>
                  </a:lnTo>
                  <a:lnTo>
                    <a:pt x="122" y="3"/>
                  </a:lnTo>
                  <a:lnTo>
                    <a:pt x="134" y="2"/>
                  </a:lnTo>
                  <a:lnTo>
                    <a:pt x="144" y="6"/>
                  </a:lnTo>
                  <a:lnTo>
                    <a:pt x="151" y="15"/>
                  </a:lnTo>
                  <a:lnTo>
                    <a:pt x="157" y="12"/>
                  </a:lnTo>
                  <a:lnTo>
                    <a:pt x="164" y="10"/>
                  </a:lnTo>
                  <a:lnTo>
                    <a:pt x="171" y="10"/>
                  </a:lnTo>
                  <a:lnTo>
                    <a:pt x="178" y="12"/>
                  </a:lnTo>
                  <a:lnTo>
                    <a:pt x="185" y="15"/>
                  </a:lnTo>
                  <a:lnTo>
                    <a:pt x="191" y="19"/>
                  </a:lnTo>
                  <a:lnTo>
                    <a:pt x="195" y="26"/>
                  </a:lnTo>
                  <a:lnTo>
                    <a:pt x="197" y="35"/>
                  </a:lnTo>
                  <a:lnTo>
                    <a:pt x="208" y="33"/>
                  </a:lnTo>
                  <a:lnTo>
                    <a:pt x="218" y="39"/>
                  </a:lnTo>
                  <a:lnTo>
                    <a:pt x="224" y="49"/>
                  </a:lnTo>
                  <a:lnTo>
                    <a:pt x="221" y="64"/>
                  </a:lnTo>
                  <a:lnTo>
                    <a:pt x="233" y="68"/>
                  </a:lnTo>
                  <a:lnTo>
                    <a:pt x="240" y="78"/>
                  </a:lnTo>
                  <a:lnTo>
                    <a:pt x="240" y="90"/>
                  </a:lnTo>
                  <a:lnTo>
                    <a:pt x="233" y="101"/>
                  </a:lnTo>
                  <a:lnTo>
                    <a:pt x="239" y="111"/>
                  </a:lnTo>
                  <a:lnTo>
                    <a:pt x="240" y="123"/>
                  </a:lnTo>
                  <a:lnTo>
                    <a:pt x="237" y="131"/>
                  </a:lnTo>
                  <a:lnTo>
                    <a:pt x="230" y="136"/>
                  </a:lnTo>
                  <a:lnTo>
                    <a:pt x="234" y="147"/>
                  </a:lnTo>
                  <a:lnTo>
                    <a:pt x="231" y="157"/>
                  </a:lnTo>
                  <a:lnTo>
                    <a:pt x="223" y="163"/>
                  </a:lnTo>
                  <a:lnTo>
                    <a:pt x="211" y="164"/>
                  </a:lnTo>
                  <a:lnTo>
                    <a:pt x="213" y="179"/>
                  </a:lnTo>
                  <a:lnTo>
                    <a:pt x="207" y="187"/>
                  </a:lnTo>
                  <a:lnTo>
                    <a:pt x="197" y="192"/>
                  </a:lnTo>
                  <a:lnTo>
                    <a:pt x="188" y="192"/>
                  </a:lnTo>
                  <a:lnTo>
                    <a:pt x="187" y="202"/>
                  </a:lnTo>
                  <a:lnTo>
                    <a:pt x="180" y="208"/>
                  </a:lnTo>
                  <a:lnTo>
                    <a:pt x="171" y="210"/>
                  </a:lnTo>
                  <a:lnTo>
                    <a:pt x="162" y="209"/>
                  </a:lnTo>
                  <a:lnTo>
                    <a:pt x="158" y="221"/>
                  </a:lnTo>
                  <a:lnTo>
                    <a:pt x="147" y="223"/>
                  </a:lnTo>
                  <a:lnTo>
                    <a:pt x="135" y="221"/>
                  </a:lnTo>
                  <a:lnTo>
                    <a:pt x="126" y="216"/>
                  </a:lnTo>
                  <a:lnTo>
                    <a:pt x="118" y="222"/>
                  </a:lnTo>
                  <a:lnTo>
                    <a:pt x="106" y="222"/>
                  </a:lnTo>
                  <a:lnTo>
                    <a:pt x="95" y="218"/>
                  </a:lnTo>
                  <a:lnTo>
                    <a:pt x="89" y="210"/>
                  </a:lnTo>
                  <a:lnTo>
                    <a:pt x="77" y="213"/>
                  </a:lnTo>
                  <a:lnTo>
                    <a:pt x="64" y="209"/>
                  </a:lnTo>
                  <a:lnTo>
                    <a:pt x="54" y="202"/>
                  </a:lnTo>
                  <a:lnTo>
                    <a:pt x="53" y="192"/>
                  </a:lnTo>
                  <a:lnTo>
                    <a:pt x="43" y="187"/>
                  </a:lnTo>
                  <a:lnTo>
                    <a:pt x="34" y="182"/>
                  </a:lnTo>
                  <a:lnTo>
                    <a:pt x="30" y="173"/>
                  </a:lnTo>
                  <a:lnTo>
                    <a:pt x="33" y="162"/>
                  </a:lnTo>
                  <a:lnTo>
                    <a:pt x="21" y="156"/>
                  </a:lnTo>
                  <a:lnTo>
                    <a:pt x="13" y="149"/>
                  </a:lnTo>
                  <a:lnTo>
                    <a:pt x="7" y="138"/>
                  </a:lnTo>
                  <a:lnTo>
                    <a:pt x="10" y="128"/>
                  </a:lnTo>
                  <a:lnTo>
                    <a:pt x="3" y="120"/>
                  </a:lnTo>
                  <a:lnTo>
                    <a:pt x="0" y="108"/>
                  </a:lnTo>
                  <a:lnTo>
                    <a:pt x="1" y="98"/>
                  </a:lnTo>
                  <a:lnTo>
                    <a:pt x="10" y="91"/>
                  </a:lnTo>
                  <a:lnTo>
                    <a:pt x="10" y="77"/>
                  </a:lnTo>
                  <a:lnTo>
                    <a:pt x="13" y="64"/>
                  </a:lnTo>
                  <a:lnTo>
                    <a:pt x="20" y="54"/>
                  </a:lnTo>
                  <a:lnTo>
                    <a:pt x="33" y="51"/>
                  </a:lnTo>
                  <a:lnTo>
                    <a:pt x="36" y="38"/>
                  </a:lnTo>
                  <a:lnTo>
                    <a:pt x="41" y="23"/>
                  </a:lnTo>
                  <a:lnTo>
                    <a:pt x="53" y="15"/>
                  </a:lnTo>
                  <a:lnTo>
                    <a:pt x="70" y="18"/>
                  </a:lnTo>
                  <a:close/>
                </a:path>
              </a:pathLst>
            </a:custGeom>
            <a:solidFill>
              <a:srgbClr val="FFF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" name="Freeform 107"/>
            <p:cNvSpPr>
              <a:spLocks/>
            </p:cNvSpPr>
            <p:nvPr/>
          </p:nvSpPr>
          <p:spPr bwMode="auto">
            <a:xfrm>
              <a:off x="6259" y="10156"/>
              <a:ext cx="110" cy="141"/>
            </a:xfrm>
            <a:custGeom>
              <a:avLst/>
              <a:gdLst>
                <a:gd name="T0" fmla="*/ 0 w 229"/>
                <a:gd name="T1" fmla="*/ 1 h 242"/>
                <a:gd name="T2" fmla="*/ 0 w 229"/>
                <a:gd name="T3" fmla="*/ 1 h 242"/>
                <a:gd name="T4" fmla="*/ 0 w 229"/>
                <a:gd name="T5" fmla="*/ 1 h 242"/>
                <a:gd name="T6" fmla="*/ 0 w 229"/>
                <a:gd name="T7" fmla="*/ 1 h 242"/>
                <a:gd name="T8" fmla="*/ 0 w 229"/>
                <a:gd name="T9" fmla="*/ 1 h 242"/>
                <a:gd name="T10" fmla="*/ 0 w 229"/>
                <a:gd name="T11" fmla="*/ 1 h 242"/>
                <a:gd name="T12" fmla="*/ 0 w 229"/>
                <a:gd name="T13" fmla="*/ 1 h 242"/>
                <a:gd name="T14" fmla="*/ 0 w 229"/>
                <a:gd name="T15" fmla="*/ 1 h 242"/>
                <a:gd name="T16" fmla="*/ 0 w 229"/>
                <a:gd name="T17" fmla="*/ 1 h 242"/>
                <a:gd name="T18" fmla="*/ 0 w 229"/>
                <a:gd name="T19" fmla="*/ 1 h 242"/>
                <a:gd name="T20" fmla="*/ 0 w 229"/>
                <a:gd name="T21" fmla="*/ 1 h 242"/>
                <a:gd name="T22" fmla="*/ 0 w 229"/>
                <a:gd name="T23" fmla="*/ 1 h 242"/>
                <a:gd name="T24" fmla="*/ 0 w 229"/>
                <a:gd name="T25" fmla="*/ 1 h 242"/>
                <a:gd name="T26" fmla="*/ 0 w 229"/>
                <a:gd name="T27" fmla="*/ 1 h 242"/>
                <a:gd name="T28" fmla="*/ 0 w 229"/>
                <a:gd name="T29" fmla="*/ 1 h 242"/>
                <a:gd name="T30" fmla="*/ 0 w 229"/>
                <a:gd name="T31" fmla="*/ 1 h 242"/>
                <a:gd name="T32" fmla="*/ 0 w 229"/>
                <a:gd name="T33" fmla="*/ 1 h 242"/>
                <a:gd name="T34" fmla="*/ 0 w 229"/>
                <a:gd name="T35" fmla="*/ 1 h 242"/>
                <a:gd name="T36" fmla="*/ 0 w 229"/>
                <a:gd name="T37" fmla="*/ 1 h 242"/>
                <a:gd name="T38" fmla="*/ 0 w 229"/>
                <a:gd name="T39" fmla="*/ 1 h 242"/>
                <a:gd name="T40" fmla="*/ 0 w 229"/>
                <a:gd name="T41" fmla="*/ 1 h 242"/>
                <a:gd name="T42" fmla="*/ 0 w 229"/>
                <a:gd name="T43" fmla="*/ 1 h 242"/>
                <a:gd name="T44" fmla="*/ 0 w 229"/>
                <a:gd name="T45" fmla="*/ 1 h 242"/>
                <a:gd name="T46" fmla="*/ 0 w 229"/>
                <a:gd name="T47" fmla="*/ 1 h 242"/>
                <a:gd name="T48" fmla="*/ 0 w 229"/>
                <a:gd name="T49" fmla="*/ 1 h 242"/>
                <a:gd name="T50" fmla="*/ 0 w 229"/>
                <a:gd name="T51" fmla="*/ 1 h 242"/>
                <a:gd name="T52" fmla="*/ 0 w 229"/>
                <a:gd name="T53" fmla="*/ 1 h 242"/>
                <a:gd name="T54" fmla="*/ 0 w 229"/>
                <a:gd name="T55" fmla="*/ 1 h 242"/>
                <a:gd name="T56" fmla="*/ 0 w 229"/>
                <a:gd name="T57" fmla="*/ 1 h 242"/>
                <a:gd name="T58" fmla="*/ 0 w 229"/>
                <a:gd name="T59" fmla="*/ 1 h 242"/>
                <a:gd name="T60" fmla="*/ 0 w 229"/>
                <a:gd name="T61" fmla="*/ 1 h 242"/>
                <a:gd name="T62" fmla="*/ 0 w 229"/>
                <a:gd name="T63" fmla="*/ 1 h 242"/>
                <a:gd name="T64" fmla="*/ 0 w 229"/>
                <a:gd name="T65" fmla="*/ 0 h 242"/>
                <a:gd name="T66" fmla="*/ 0 w 229"/>
                <a:gd name="T67" fmla="*/ 1 h 2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9" h="242">
                  <a:moveTo>
                    <a:pt x="128" y="8"/>
                  </a:moveTo>
                  <a:lnTo>
                    <a:pt x="133" y="5"/>
                  </a:lnTo>
                  <a:lnTo>
                    <a:pt x="140" y="5"/>
                  </a:lnTo>
                  <a:lnTo>
                    <a:pt x="150" y="5"/>
                  </a:lnTo>
                  <a:lnTo>
                    <a:pt x="158" y="6"/>
                  </a:lnTo>
                  <a:lnTo>
                    <a:pt x="167" y="9"/>
                  </a:lnTo>
                  <a:lnTo>
                    <a:pt x="174" y="13"/>
                  </a:lnTo>
                  <a:lnTo>
                    <a:pt x="179" y="19"/>
                  </a:lnTo>
                  <a:lnTo>
                    <a:pt x="179" y="28"/>
                  </a:lnTo>
                  <a:lnTo>
                    <a:pt x="186" y="29"/>
                  </a:lnTo>
                  <a:lnTo>
                    <a:pt x="194" y="31"/>
                  </a:lnTo>
                  <a:lnTo>
                    <a:pt x="200" y="35"/>
                  </a:lnTo>
                  <a:lnTo>
                    <a:pt x="207" y="41"/>
                  </a:lnTo>
                  <a:lnTo>
                    <a:pt x="210" y="46"/>
                  </a:lnTo>
                  <a:lnTo>
                    <a:pt x="213" y="54"/>
                  </a:lnTo>
                  <a:lnTo>
                    <a:pt x="213" y="62"/>
                  </a:lnTo>
                  <a:lnTo>
                    <a:pt x="209" y="71"/>
                  </a:lnTo>
                  <a:lnTo>
                    <a:pt x="220" y="80"/>
                  </a:lnTo>
                  <a:lnTo>
                    <a:pt x="229" y="101"/>
                  </a:lnTo>
                  <a:lnTo>
                    <a:pt x="228" y="124"/>
                  </a:lnTo>
                  <a:lnTo>
                    <a:pt x="210" y="140"/>
                  </a:lnTo>
                  <a:lnTo>
                    <a:pt x="206" y="157"/>
                  </a:lnTo>
                  <a:lnTo>
                    <a:pt x="197" y="172"/>
                  </a:lnTo>
                  <a:lnTo>
                    <a:pt x="186" y="183"/>
                  </a:lnTo>
                  <a:lnTo>
                    <a:pt x="170" y="188"/>
                  </a:lnTo>
                  <a:lnTo>
                    <a:pt x="166" y="206"/>
                  </a:lnTo>
                  <a:lnTo>
                    <a:pt x="158" y="216"/>
                  </a:lnTo>
                  <a:lnTo>
                    <a:pt x="148" y="222"/>
                  </a:lnTo>
                  <a:lnTo>
                    <a:pt x="137" y="221"/>
                  </a:lnTo>
                  <a:lnTo>
                    <a:pt x="134" y="229"/>
                  </a:lnTo>
                  <a:lnTo>
                    <a:pt x="127" y="236"/>
                  </a:lnTo>
                  <a:lnTo>
                    <a:pt x="118" y="241"/>
                  </a:lnTo>
                  <a:lnTo>
                    <a:pt x="108" y="242"/>
                  </a:lnTo>
                  <a:lnTo>
                    <a:pt x="98" y="242"/>
                  </a:lnTo>
                  <a:lnTo>
                    <a:pt x="89" y="241"/>
                  </a:lnTo>
                  <a:lnTo>
                    <a:pt x="82" y="236"/>
                  </a:lnTo>
                  <a:lnTo>
                    <a:pt x="79" y="229"/>
                  </a:lnTo>
                  <a:lnTo>
                    <a:pt x="71" y="232"/>
                  </a:lnTo>
                  <a:lnTo>
                    <a:pt x="61" y="232"/>
                  </a:lnTo>
                  <a:lnTo>
                    <a:pt x="50" y="231"/>
                  </a:lnTo>
                  <a:lnTo>
                    <a:pt x="42" y="226"/>
                  </a:lnTo>
                  <a:lnTo>
                    <a:pt x="33" y="222"/>
                  </a:lnTo>
                  <a:lnTo>
                    <a:pt x="29" y="216"/>
                  </a:lnTo>
                  <a:lnTo>
                    <a:pt x="27" y="211"/>
                  </a:lnTo>
                  <a:lnTo>
                    <a:pt x="30" y="203"/>
                  </a:lnTo>
                  <a:lnTo>
                    <a:pt x="14" y="193"/>
                  </a:lnTo>
                  <a:lnTo>
                    <a:pt x="3" y="179"/>
                  </a:lnTo>
                  <a:lnTo>
                    <a:pt x="0" y="163"/>
                  </a:lnTo>
                  <a:lnTo>
                    <a:pt x="7" y="149"/>
                  </a:lnTo>
                  <a:lnTo>
                    <a:pt x="0" y="131"/>
                  </a:lnTo>
                  <a:lnTo>
                    <a:pt x="0" y="110"/>
                  </a:lnTo>
                  <a:lnTo>
                    <a:pt x="9" y="94"/>
                  </a:lnTo>
                  <a:lnTo>
                    <a:pt x="23" y="90"/>
                  </a:lnTo>
                  <a:lnTo>
                    <a:pt x="25" y="74"/>
                  </a:lnTo>
                  <a:lnTo>
                    <a:pt x="29" y="61"/>
                  </a:lnTo>
                  <a:lnTo>
                    <a:pt x="37" y="55"/>
                  </a:lnTo>
                  <a:lnTo>
                    <a:pt x="52" y="54"/>
                  </a:lnTo>
                  <a:lnTo>
                    <a:pt x="56" y="39"/>
                  </a:lnTo>
                  <a:lnTo>
                    <a:pt x="62" y="29"/>
                  </a:lnTo>
                  <a:lnTo>
                    <a:pt x="71" y="25"/>
                  </a:lnTo>
                  <a:lnTo>
                    <a:pt x="84" y="28"/>
                  </a:lnTo>
                  <a:lnTo>
                    <a:pt x="88" y="19"/>
                  </a:lnTo>
                  <a:lnTo>
                    <a:pt x="92" y="12"/>
                  </a:lnTo>
                  <a:lnTo>
                    <a:pt x="97" y="6"/>
                  </a:lnTo>
                  <a:lnTo>
                    <a:pt x="102" y="2"/>
                  </a:lnTo>
                  <a:lnTo>
                    <a:pt x="108" y="0"/>
                  </a:lnTo>
                  <a:lnTo>
                    <a:pt x="114" y="2"/>
                  </a:lnTo>
                  <a:lnTo>
                    <a:pt x="121" y="3"/>
                  </a:lnTo>
                  <a:lnTo>
                    <a:pt x="128" y="8"/>
                  </a:lnTo>
                  <a:close/>
                </a:path>
              </a:pathLst>
            </a:custGeom>
            <a:solidFill>
              <a:srgbClr val="FFF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" name="Freeform 108"/>
            <p:cNvSpPr>
              <a:spLocks/>
            </p:cNvSpPr>
            <p:nvPr/>
          </p:nvSpPr>
          <p:spPr bwMode="auto">
            <a:xfrm>
              <a:off x="6276" y="9883"/>
              <a:ext cx="41" cy="76"/>
            </a:xfrm>
            <a:custGeom>
              <a:avLst/>
              <a:gdLst>
                <a:gd name="T0" fmla="*/ 0 w 85"/>
                <a:gd name="T1" fmla="*/ 1 h 132"/>
                <a:gd name="T2" fmla="*/ 0 w 85"/>
                <a:gd name="T3" fmla="*/ 1 h 132"/>
                <a:gd name="T4" fmla="*/ 0 w 85"/>
                <a:gd name="T5" fmla="*/ 1 h 132"/>
                <a:gd name="T6" fmla="*/ 0 w 85"/>
                <a:gd name="T7" fmla="*/ 1 h 132"/>
                <a:gd name="T8" fmla="*/ 0 w 85"/>
                <a:gd name="T9" fmla="*/ 1 h 132"/>
                <a:gd name="T10" fmla="*/ 0 w 85"/>
                <a:gd name="T11" fmla="*/ 1 h 132"/>
                <a:gd name="T12" fmla="*/ 0 w 85"/>
                <a:gd name="T13" fmla="*/ 1 h 132"/>
                <a:gd name="T14" fmla="*/ 0 w 85"/>
                <a:gd name="T15" fmla="*/ 0 h 132"/>
                <a:gd name="T16" fmla="*/ 0 w 85"/>
                <a:gd name="T17" fmla="*/ 0 h 132"/>
                <a:gd name="T18" fmla="*/ 0 w 85"/>
                <a:gd name="T19" fmla="*/ 1 h 132"/>
                <a:gd name="T20" fmla="*/ 0 w 85"/>
                <a:gd name="T21" fmla="*/ 1 h 132"/>
                <a:gd name="T22" fmla="*/ 0 w 85"/>
                <a:gd name="T23" fmla="*/ 1 h 132"/>
                <a:gd name="T24" fmla="*/ 0 w 85"/>
                <a:gd name="T25" fmla="*/ 1 h 132"/>
                <a:gd name="T26" fmla="*/ 0 w 85"/>
                <a:gd name="T27" fmla="*/ 1 h 132"/>
                <a:gd name="T28" fmla="*/ 0 w 85"/>
                <a:gd name="T29" fmla="*/ 1 h 132"/>
                <a:gd name="T30" fmla="*/ 0 w 85"/>
                <a:gd name="T31" fmla="*/ 1 h 132"/>
                <a:gd name="T32" fmla="*/ 0 w 85"/>
                <a:gd name="T33" fmla="*/ 1 h 132"/>
                <a:gd name="T34" fmla="*/ 0 w 85"/>
                <a:gd name="T35" fmla="*/ 1 h 132"/>
                <a:gd name="T36" fmla="*/ 0 w 85"/>
                <a:gd name="T37" fmla="*/ 1 h 132"/>
                <a:gd name="T38" fmla="*/ 0 w 85"/>
                <a:gd name="T39" fmla="*/ 1 h 132"/>
                <a:gd name="T40" fmla="*/ 0 w 85"/>
                <a:gd name="T41" fmla="*/ 1 h 132"/>
                <a:gd name="T42" fmla="*/ 0 w 85"/>
                <a:gd name="T43" fmla="*/ 1 h 132"/>
                <a:gd name="T44" fmla="*/ 0 w 85"/>
                <a:gd name="T45" fmla="*/ 1 h 132"/>
                <a:gd name="T46" fmla="*/ 0 w 85"/>
                <a:gd name="T47" fmla="*/ 1 h 132"/>
                <a:gd name="T48" fmla="*/ 0 w 85"/>
                <a:gd name="T49" fmla="*/ 1 h 132"/>
                <a:gd name="T50" fmla="*/ 0 w 85"/>
                <a:gd name="T51" fmla="*/ 1 h 132"/>
                <a:gd name="T52" fmla="*/ 0 w 85"/>
                <a:gd name="T53" fmla="*/ 1 h 132"/>
                <a:gd name="T54" fmla="*/ 0 w 85"/>
                <a:gd name="T55" fmla="*/ 1 h 132"/>
                <a:gd name="T56" fmla="*/ 0 w 85"/>
                <a:gd name="T57" fmla="*/ 1 h 132"/>
                <a:gd name="T58" fmla="*/ 0 w 85"/>
                <a:gd name="T59" fmla="*/ 1 h 132"/>
                <a:gd name="T60" fmla="*/ 0 w 85"/>
                <a:gd name="T61" fmla="*/ 1 h 132"/>
                <a:gd name="T62" fmla="*/ 0 w 85"/>
                <a:gd name="T63" fmla="*/ 1 h 132"/>
                <a:gd name="T64" fmla="*/ 0 w 85"/>
                <a:gd name="T65" fmla="*/ 1 h 132"/>
                <a:gd name="T66" fmla="*/ 0 w 85"/>
                <a:gd name="T67" fmla="*/ 1 h 132"/>
                <a:gd name="T68" fmla="*/ 0 w 85"/>
                <a:gd name="T69" fmla="*/ 1 h 132"/>
                <a:gd name="T70" fmla="*/ 0 w 85"/>
                <a:gd name="T71" fmla="*/ 1 h 132"/>
                <a:gd name="T72" fmla="*/ 0 w 85"/>
                <a:gd name="T73" fmla="*/ 1 h 1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5" h="132">
                  <a:moveTo>
                    <a:pt x="65" y="46"/>
                  </a:moveTo>
                  <a:lnTo>
                    <a:pt x="74" y="43"/>
                  </a:lnTo>
                  <a:lnTo>
                    <a:pt x="81" y="36"/>
                  </a:lnTo>
                  <a:lnTo>
                    <a:pt x="85" y="26"/>
                  </a:lnTo>
                  <a:lnTo>
                    <a:pt x="81" y="11"/>
                  </a:lnTo>
                  <a:lnTo>
                    <a:pt x="77" y="6"/>
                  </a:lnTo>
                  <a:lnTo>
                    <a:pt x="70" y="3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5" y="3"/>
                  </a:lnTo>
                  <a:lnTo>
                    <a:pt x="36" y="6"/>
                  </a:lnTo>
                  <a:lnTo>
                    <a:pt x="28" y="11"/>
                  </a:lnTo>
                  <a:lnTo>
                    <a:pt x="19" y="19"/>
                  </a:lnTo>
                  <a:lnTo>
                    <a:pt x="12" y="29"/>
                  </a:lnTo>
                  <a:lnTo>
                    <a:pt x="6" y="45"/>
                  </a:lnTo>
                  <a:lnTo>
                    <a:pt x="2" y="62"/>
                  </a:lnTo>
                  <a:lnTo>
                    <a:pt x="0" y="81"/>
                  </a:lnTo>
                  <a:lnTo>
                    <a:pt x="2" y="99"/>
                  </a:lnTo>
                  <a:lnTo>
                    <a:pt x="8" y="115"/>
                  </a:lnTo>
                  <a:lnTo>
                    <a:pt x="19" y="127"/>
                  </a:lnTo>
                  <a:lnTo>
                    <a:pt x="38" y="132"/>
                  </a:lnTo>
                  <a:lnTo>
                    <a:pt x="55" y="132"/>
                  </a:lnTo>
                  <a:lnTo>
                    <a:pt x="68" y="129"/>
                  </a:lnTo>
                  <a:lnTo>
                    <a:pt x="74" y="125"/>
                  </a:lnTo>
                  <a:lnTo>
                    <a:pt x="77" y="118"/>
                  </a:lnTo>
                  <a:lnTo>
                    <a:pt x="77" y="111"/>
                  </a:lnTo>
                  <a:lnTo>
                    <a:pt x="72" y="104"/>
                  </a:lnTo>
                  <a:lnTo>
                    <a:pt x="68" y="99"/>
                  </a:lnTo>
                  <a:lnTo>
                    <a:pt x="62" y="96"/>
                  </a:lnTo>
                  <a:lnTo>
                    <a:pt x="47" y="93"/>
                  </a:lnTo>
                  <a:lnTo>
                    <a:pt x="36" y="85"/>
                  </a:lnTo>
                  <a:lnTo>
                    <a:pt x="31" y="76"/>
                  </a:lnTo>
                  <a:lnTo>
                    <a:pt x="31" y="65"/>
                  </a:lnTo>
                  <a:lnTo>
                    <a:pt x="34" y="56"/>
                  </a:lnTo>
                  <a:lnTo>
                    <a:pt x="41" y="47"/>
                  </a:lnTo>
                  <a:lnTo>
                    <a:pt x="51" y="45"/>
                  </a:lnTo>
                  <a:lnTo>
                    <a:pt x="65" y="46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" name="Freeform 109"/>
            <p:cNvSpPr>
              <a:spLocks/>
            </p:cNvSpPr>
            <p:nvPr/>
          </p:nvSpPr>
          <p:spPr bwMode="auto">
            <a:xfrm>
              <a:off x="6001" y="9928"/>
              <a:ext cx="62" cy="58"/>
            </a:xfrm>
            <a:custGeom>
              <a:avLst/>
              <a:gdLst>
                <a:gd name="T0" fmla="*/ 0 w 129"/>
                <a:gd name="T1" fmla="*/ 1 h 100"/>
                <a:gd name="T2" fmla="*/ 0 w 129"/>
                <a:gd name="T3" fmla="*/ 1 h 100"/>
                <a:gd name="T4" fmla="*/ 0 w 129"/>
                <a:gd name="T5" fmla="*/ 1 h 100"/>
                <a:gd name="T6" fmla="*/ 0 w 129"/>
                <a:gd name="T7" fmla="*/ 1 h 100"/>
                <a:gd name="T8" fmla="*/ 0 w 129"/>
                <a:gd name="T9" fmla="*/ 1 h 100"/>
                <a:gd name="T10" fmla="*/ 0 w 129"/>
                <a:gd name="T11" fmla="*/ 1 h 100"/>
                <a:gd name="T12" fmla="*/ 0 w 129"/>
                <a:gd name="T13" fmla="*/ 1 h 100"/>
                <a:gd name="T14" fmla="*/ 0 w 129"/>
                <a:gd name="T15" fmla="*/ 1 h 100"/>
                <a:gd name="T16" fmla="*/ 0 w 129"/>
                <a:gd name="T17" fmla="*/ 1 h 100"/>
                <a:gd name="T18" fmla="*/ 0 w 129"/>
                <a:gd name="T19" fmla="*/ 1 h 100"/>
                <a:gd name="T20" fmla="*/ 0 w 129"/>
                <a:gd name="T21" fmla="*/ 0 h 100"/>
                <a:gd name="T22" fmla="*/ 0 w 129"/>
                <a:gd name="T23" fmla="*/ 1 h 100"/>
                <a:gd name="T24" fmla="*/ 0 w 129"/>
                <a:gd name="T25" fmla="*/ 1 h 100"/>
                <a:gd name="T26" fmla="*/ 0 w 129"/>
                <a:gd name="T27" fmla="*/ 1 h 100"/>
                <a:gd name="T28" fmla="*/ 0 w 129"/>
                <a:gd name="T29" fmla="*/ 1 h 100"/>
                <a:gd name="T30" fmla="*/ 0 w 129"/>
                <a:gd name="T31" fmla="*/ 1 h 100"/>
                <a:gd name="T32" fmla="*/ 0 w 129"/>
                <a:gd name="T33" fmla="*/ 1 h 100"/>
                <a:gd name="T34" fmla="*/ 0 w 129"/>
                <a:gd name="T35" fmla="*/ 1 h 100"/>
                <a:gd name="T36" fmla="*/ 0 w 129"/>
                <a:gd name="T37" fmla="*/ 1 h 100"/>
                <a:gd name="T38" fmla="*/ 0 w 129"/>
                <a:gd name="T39" fmla="*/ 1 h 100"/>
                <a:gd name="T40" fmla="*/ 0 w 129"/>
                <a:gd name="T41" fmla="*/ 1 h 100"/>
                <a:gd name="T42" fmla="*/ 0 w 129"/>
                <a:gd name="T43" fmla="*/ 1 h 100"/>
                <a:gd name="T44" fmla="*/ 0 w 129"/>
                <a:gd name="T45" fmla="*/ 1 h 100"/>
                <a:gd name="T46" fmla="*/ 0 w 129"/>
                <a:gd name="T47" fmla="*/ 1 h 100"/>
                <a:gd name="T48" fmla="*/ 0 w 129"/>
                <a:gd name="T49" fmla="*/ 1 h 100"/>
                <a:gd name="T50" fmla="*/ 0 w 129"/>
                <a:gd name="T51" fmla="*/ 1 h 100"/>
                <a:gd name="T52" fmla="*/ 0 w 129"/>
                <a:gd name="T53" fmla="*/ 1 h 100"/>
                <a:gd name="T54" fmla="*/ 0 w 129"/>
                <a:gd name="T55" fmla="*/ 1 h 100"/>
                <a:gd name="T56" fmla="*/ 0 w 129"/>
                <a:gd name="T57" fmla="*/ 1 h 100"/>
                <a:gd name="T58" fmla="*/ 0 w 129"/>
                <a:gd name="T59" fmla="*/ 1 h 100"/>
                <a:gd name="T60" fmla="*/ 0 w 129"/>
                <a:gd name="T61" fmla="*/ 1 h 100"/>
                <a:gd name="T62" fmla="*/ 0 w 129"/>
                <a:gd name="T63" fmla="*/ 1 h 100"/>
                <a:gd name="T64" fmla="*/ 0 w 129"/>
                <a:gd name="T65" fmla="*/ 1 h 100"/>
                <a:gd name="T66" fmla="*/ 0 w 129"/>
                <a:gd name="T67" fmla="*/ 1 h 100"/>
                <a:gd name="T68" fmla="*/ 0 w 129"/>
                <a:gd name="T69" fmla="*/ 1 h 100"/>
                <a:gd name="T70" fmla="*/ 0 w 129"/>
                <a:gd name="T71" fmla="*/ 1 h 100"/>
                <a:gd name="T72" fmla="*/ 0 w 129"/>
                <a:gd name="T73" fmla="*/ 1 h 1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29" h="100">
                  <a:moveTo>
                    <a:pt x="126" y="82"/>
                  </a:moveTo>
                  <a:lnTo>
                    <a:pt x="129" y="75"/>
                  </a:lnTo>
                  <a:lnTo>
                    <a:pt x="129" y="63"/>
                  </a:lnTo>
                  <a:lnTo>
                    <a:pt x="129" y="51"/>
                  </a:lnTo>
                  <a:lnTo>
                    <a:pt x="126" y="40"/>
                  </a:lnTo>
                  <a:lnTo>
                    <a:pt x="121" y="28"/>
                  </a:lnTo>
                  <a:lnTo>
                    <a:pt x="113" y="18"/>
                  </a:lnTo>
                  <a:lnTo>
                    <a:pt x="103" y="10"/>
                  </a:lnTo>
                  <a:lnTo>
                    <a:pt x="88" y="4"/>
                  </a:lnTo>
                  <a:lnTo>
                    <a:pt x="72" y="1"/>
                  </a:lnTo>
                  <a:lnTo>
                    <a:pt x="57" y="0"/>
                  </a:lnTo>
                  <a:lnTo>
                    <a:pt x="44" y="3"/>
                  </a:lnTo>
                  <a:lnTo>
                    <a:pt x="31" y="7"/>
                  </a:lnTo>
                  <a:lnTo>
                    <a:pt x="21" y="14"/>
                  </a:lnTo>
                  <a:lnTo>
                    <a:pt x="12" y="24"/>
                  </a:lnTo>
                  <a:lnTo>
                    <a:pt x="5" y="36"/>
                  </a:lnTo>
                  <a:lnTo>
                    <a:pt x="0" y="51"/>
                  </a:lnTo>
                  <a:lnTo>
                    <a:pt x="2" y="62"/>
                  </a:lnTo>
                  <a:lnTo>
                    <a:pt x="8" y="70"/>
                  </a:lnTo>
                  <a:lnTo>
                    <a:pt x="18" y="75"/>
                  </a:lnTo>
                  <a:lnTo>
                    <a:pt x="31" y="72"/>
                  </a:lnTo>
                  <a:lnTo>
                    <a:pt x="39" y="67"/>
                  </a:lnTo>
                  <a:lnTo>
                    <a:pt x="47" y="64"/>
                  </a:lnTo>
                  <a:lnTo>
                    <a:pt x="54" y="64"/>
                  </a:lnTo>
                  <a:lnTo>
                    <a:pt x="60" y="66"/>
                  </a:lnTo>
                  <a:lnTo>
                    <a:pt x="65" y="69"/>
                  </a:lnTo>
                  <a:lnTo>
                    <a:pt x="70" y="73"/>
                  </a:lnTo>
                  <a:lnTo>
                    <a:pt x="72" y="77"/>
                  </a:lnTo>
                  <a:lnTo>
                    <a:pt x="75" y="83"/>
                  </a:lnTo>
                  <a:lnTo>
                    <a:pt x="80" y="89"/>
                  </a:lnTo>
                  <a:lnTo>
                    <a:pt x="84" y="95"/>
                  </a:lnTo>
                  <a:lnTo>
                    <a:pt x="91" y="99"/>
                  </a:lnTo>
                  <a:lnTo>
                    <a:pt x="98" y="100"/>
                  </a:lnTo>
                  <a:lnTo>
                    <a:pt x="106" y="100"/>
                  </a:lnTo>
                  <a:lnTo>
                    <a:pt x="113" y="98"/>
                  </a:lnTo>
                  <a:lnTo>
                    <a:pt x="120" y="92"/>
                  </a:lnTo>
                  <a:lnTo>
                    <a:pt x="126" y="8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" name="Freeform 110"/>
            <p:cNvSpPr>
              <a:spLocks/>
            </p:cNvSpPr>
            <p:nvPr/>
          </p:nvSpPr>
          <p:spPr bwMode="auto">
            <a:xfrm>
              <a:off x="6283" y="10194"/>
              <a:ext cx="58" cy="68"/>
            </a:xfrm>
            <a:custGeom>
              <a:avLst/>
              <a:gdLst>
                <a:gd name="T0" fmla="*/ 0 w 121"/>
                <a:gd name="T1" fmla="*/ 1 h 117"/>
                <a:gd name="T2" fmla="*/ 0 w 121"/>
                <a:gd name="T3" fmla="*/ 1 h 117"/>
                <a:gd name="T4" fmla="*/ 0 w 121"/>
                <a:gd name="T5" fmla="*/ 1 h 117"/>
                <a:gd name="T6" fmla="*/ 0 w 121"/>
                <a:gd name="T7" fmla="*/ 1 h 117"/>
                <a:gd name="T8" fmla="*/ 0 w 121"/>
                <a:gd name="T9" fmla="*/ 1 h 117"/>
                <a:gd name="T10" fmla="*/ 0 w 121"/>
                <a:gd name="T11" fmla="*/ 1 h 117"/>
                <a:gd name="T12" fmla="*/ 0 w 121"/>
                <a:gd name="T13" fmla="*/ 1 h 117"/>
                <a:gd name="T14" fmla="*/ 0 w 121"/>
                <a:gd name="T15" fmla="*/ 1 h 117"/>
                <a:gd name="T16" fmla="*/ 0 w 121"/>
                <a:gd name="T17" fmla="*/ 1 h 117"/>
                <a:gd name="T18" fmla="*/ 0 w 121"/>
                <a:gd name="T19" fmla="*/ 1 h 117"/>
                <a:gd name="T20" fmla="*/ 0 w 121"/>
                <a:gd name="T21" fmla="*/ 0 h 117"/>
                <a:gd name="T22" fmla="*/ 0 w 121"/>
                <a:gd name="T23" fmla="*/ 0 h 117"/>
                <a:gd name="T24" fmla="*/ 0 w 121"/>
                <a:gd name="T25" fmla="*/ 0 h 117"/>
                <a:gd name="T26" fmla="*/ 0 w 121"/>
                <a:gd name="T27" fmla="*/ 1 h 117"/>
                <a:gd name="T28" fmla="*/ 0 w 121"/>
                <a:gd name="T29" fmla="*/ 1 h 117"/>
                <a:gd name="T30" fmla="*/ 0 w 121"/>
                <a:gd name="T31" fmla="*/ 1 h 117"/>
                <a:gd name="T32" fmla="*/ 0 w 121"/>
                <a:gd name="T33" fmla="*/ 1 h 117"/>
                <a:gd name="T34" fmla="*/ 0 w 121"/>
                <a:gd name="T35" fmla="*/ 1 h 117"/>
                <a:gd name="T36" fmla="*/ 0 w 121"/>
                <a:gd name="T37" fmla="*/ 1 h 117"/>
                <a:gd name="T38" fmla="*/ 0 w 121"/>
                <a:gd name="T39" fmla="*/ 1 h 117"/>
                <a:gd name="T40" fmla="*/ 0 w 121"/>
                <a:gd name="T41" fmla="*/ 1 h 117"/>
                <a:gd name="T42" fmla="*/ 0 w 121"/>
                <a:gd name="T43" fmla="*/ 1 h 117"/>
                <a:gd name="T44" fmla="*/ 0 w 121"/>
                <a:gd name="T45" fmla="*/ 1 h 117"/>
                <a:gd name="T46" fmla="*/ 0 w 121"/>
                <a:gd name="T47" fmla="*/ 1 h 117"/>
                <a:gd name="T48" fmla="*/ 0 w 121"/>
                <a:gd name="T49" fmla="*/ 1 h 117"/>
                <a:gd name="T50" fmla="*/ 0 w 121"/>
                <a:gd name="T51" fmla="*/ 1 h 117"/>
                <a:gd name="T52" fmla="*/ 0 w 121"/>
                <a:gd name="T53" fmla="*/ 1 h 117"/>
                <a:gd name="T54" fmla="*/ 0 w 121"/>
                <a:gd name="T55" fmla="*/ 1 h 117"/>
                <a:gd name="T56" fmla="*/ 0 w 121"/>
                <a:gd name="T57" fmla="*/ 1 h 117"/>
                <a:gd name="T58" fmla="*/ 0 w 121"/>
                <a:gd name="T59" fmla="*/ 1 h 117"/>
                <a:gd name="T60" fmla="*/ 0 w 121"/>
                <a:gd name="T61" fmla="*/ 1 h 117"/>
                <a:gd name="T62" fmla="*/ 0 w 121"/>
                <a:gd name="T63" fmla="*/ 1 h 117"/>
                <a:gd name="T64" fmla="*/ 0 w 121"/>
                <a:gd name="T65" fmla="*/ 1 h 117"/>
                <a:gd name="T66" fmla="*/ 0 w 121"/>
                <a:gd name="T67" fmla="*/ 1 h 117"/>
                <a:gd name="T68" fmla="*/ 0 w 121"/>
                <a:gd name="T69" fmla="*/ 1 h 117"/>
                <a:gd name="T70" fmla="*/ 0 w 121"/>
                <a:gd name="T71" fmla="*/ 1 h 117"/>
                <a:gd name="T72" fmla="*/ 0 w 121"/>
                <a:gd name="T73" fmla="*/ 1 h 11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21" h="117">
                  <a:moveTo>
                    <a:pt x="88" y="49"/>
                  </a:moveTo>
                  <a:lnTo>
                    <a:pt x="97" y="51"/>
                  </a:lnTo>
                  <a:lnTo>
                    <a:pt x="107" y="51"/>
                  </a:lnTo>
                  <a:lnTo>
                    <a:pt x="116" y="46"/>
                  </a:lnTo>
                  <a:lnTo>
                    <a:pt x="121" y="32"/>
                  </a:lnTo>
                  <a:lnTo>
                    <a:pt x="121" y="25"/>
                  </a:lnTo>
                  <a:lnTo>
                    <a:pt x="119" y="17"/>
                  </a:lnTo>
                  <a:lnTo>
                    <a:pt x="114" y="12"/>
                  </a:lnTo>
                  <a:lnTo>
                    <a:pt x="107" y="7"/>
                  </a:lnTo>
                  <a:lnTo>
                    <a:pt x="100" y="3"/>
                  </a:lnTo>
                  <a:lnTo>
                    <a:pt x="90" y="0"/>
                  </a:lnTo>
                  <a:lnTo>
                    <a:pt x="80" y="0"/>
                  </a:lnTo>
                  <a:lnTo>
                    <a:pt x="70" y="0"/>
                  </a:lnTo>
                  <a:lnTo>
                    <a:pt x="57" y="4"/>
                  </a:lnTo>
                  <a:lnTo>
                    <a:pt x="42" y="12"/>
                  </a:lnTo>
                  <a:lnTo>
                    <a:pt x="28" y="23"/>
                  </a:lnTo>
                  <a:lnTo>
                    <a:pt x="15" y="38"/>
                  </a:lnTo>
                  <a:lnTo>
                    <a:pt x="5" y="52"/>
                  </a:lnTo>
                  <a:lnTo>
                    <a:pt x="0" y="69"/>
                  </a:lnTo>
                  <a:lnTo>
                    <a:pt x="3" y="85"/>
                  </a:lnTo>
                  <a:lnTo>
                    <a:pt x="13" y="101"/>
                  </a:lnTo>
                  <a:lnTo>
                    <a:pt x="28" y="112"/>
                  </a:lnTo>
                  <a:lnTo>
                    <a:pt x="38" y="117"/>
                  </a:lnTo>
                  <a:lnTo>
                    <a:pt x="48" y="117"/>
                  </a:lnTo>
                  <a:lnTo>
                    <a:pt x="54" y="114"/>
                  </a:lnTo>
                  <a:lnTo>
                    <a:pt x="57" y="107"/>
                  </a:lnTo>
                  <a:lnTo>
                    <a:pt x="58" y="99"/>
                  </a:lnTo>
                  <a:lnTo>
                    <a:pt x="58" y="94"/>
                  </a:lnTo>
                  <a:lnTo>
                    <a:pt x="54" y="88"/>
                  </a:lnTo>
                  <a:lnTo>
                    <a:pt x="44" y="75"/>
                  </a:lnTo>
                  <a:lnTo>
                    <a:pt x="41" y="63"/>
                  </a:lnTo>
                  <a:lnTo>
                    <a:pt x="44" y="52"/>
                  </a:lnTo>
                  <a:lnTo>
                    <a:pt x="49" y="43"/>
                  </a:lnTo>
                  <a:lnTo>
                    <a:pt x="58" y="38"/>
                  </a:lnTo>
                  <a:lnTo>
                    <a:pt x="68" y="36"/>
                  </a:lnTo>
                  <a:lnTo>
                    <a:pt x="78" y="39"/>
                  </a:lnTo>
                  <a:lnTo>
                    <a:pt x="88" y="49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" name="Freeform 111"/>
            <p:cNvSpPr>
              <a:spLocks/>
            </p:cNvSpPr>
            <p:nvPr/>
          </p:nvSpPr>
          <p:spPr bwMode="auto">
            <a:xfrm>
              <a:off x="6291" y="9908"/>
              <a:ext cx="24" cy="29"/>
            </a:xfrm>
            <a:custGeom>
              <a:avLst/>
              <a:gdLst>
                <a:gd name="T0" fmla="*/ 0 w 49"/>
                <a:gd name="T1" fmla="*/ 1 h 50"/>
                <a:gd name="T2" fmla="*/ 0 w 49"/>
                <a:gd name="T3" fmla="*/ 1 h 50"/>
                <a:gd name="T4" fmla="*/ 0 w 49"/>
                <a:gd name="T5" fmla="*/ 1 h 50"/>
                <a:gd name="T6" fmla="*/ 0 w 49"/>
                <a:gd name="T7" fmla="*/ 1 h 50"/>
                <a:gd name="T8" fmla="*/ 0 w 49"/>
                <a:gd name="T9" fmla="*/ 1 h 50"/>
                <a:gd name="T10" fmla="*/ 0 w 49"/>
                <a:gd name="T11" fmla="*/ 1 h 50"/>
                <a:gd name="T12" fmla="*/ 0 w 49"/>
                <a:gd name="T13" fmla="*/ 1 h 50"/>
                <a:gd name="T14" fmla="*/ 0 w 49"/>
                <a:gd name="T15" fmla="*/ 0 h 50"/>
                <a:gd name="T16" fmla="*/ 0 w 49"/>
                <a:gd name="T17" fmla="*/ 1 h 50"/>
                <a:gd name="T18" fmla="*/ 0 w 49"/>
                <a:gd name="T19" fmla="*/ 1 h 50"/>
                <a:gd name="T20" fmla="*/ 0 w 49"/>
                <a:gd name="T21" fmla="*/ 1 h 50"/>
                <a:gd name="T22" fmla="*/ 0 w 49"/>
                <a:gd name="T23" fmla="*/ 1 h 50"/>
                <a:gd name="T24" fmla="*/ 0 w 49"/>
                <a:gd name="T25" fmla="*/ 1 h 50"/>
                <a:gd name="T26" fmla="*/ 0 w 49"/>
                <a:gd name="T27" fmla="*/ 1 h 50"/>
                <a:gd name="T28" fmla="*/ 0 w 49"/>
                <a:gd name="T29" fmla="*/ 1 h 50"/>
                <a:gd name="T30" fmla="*/ 0 w 49"/>
                <a:gd name="T31" fmla="*/ 1 h 50"/>
                <a:gd name="T32" fmla="*/ 0 w 49"/>
                <a:gd name="T33" fmla="*/ 1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9" h="50">
                  <a:moveTo>
                    <a:pt x="33" y="49"/>
                  </a:moveTo>
                  <a:lnTo>
                    <a:pt x="41" y="45"/>
                  </a:lnTo>
                  <a:lnTo>
                    <a:pt x="47" y="36"/>
                  </a:lnTo>
                  <a:lnTo>
                    <a:pt x="49" y="27"/>
                  </a:lnTo>
                  <a:lnTo>
                    <a:pt x="47" y="17"/>
                  </a:lnTo>
                  <a:lnTo>
                    <a:pt x="43" y="9"/>
                  </a:lnTo>
                  <a:lnTo>
                    <a:pt x="34" y="3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7" y="6"/>
                  </a:lnTo>
                  <a:lnTo>
                    <a:pt x="1" y="14"/>
                  </a:lnTo>
                  <a:lnTo>
                    <a:pt x="0" y="23"/>
                  </a:lnTo>
                  <a:lnTo>
                    <a:pt x="1" y="33"/>
                  </a:lnTo>
                  <a:lnTo>
                    <a:pt x="5" y="42"/>
                  </a:lnTo>
                  <a:lnTo>
                    <a:pt x="14" y="48"/>
                  </a:lnTo>
                  <a:lnTo>
                    <a:pt x="23" y="50"/>
                  </a:lnTo>
                  <a:lnTo>
                    <a:pt x="33" y="49"/>
                  </a:lnTo>
                  <a:close/>
                </a:path>
              </a:pathLst>
            </a:custGeom>
            <a:solidFill>
              <a:srgbClr val="B2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" name="Freeform 112"/>
            <p:cNvSpPr>
              <a:spLocks/>
            </p:cNvSpPr>
            <p:nvPr/>
          </p:nvSpPr>
          <p:spPr bwMode="auto">
            <a:xfrm>
              <a:off x="6019" y="9951"/>
              <a:ext cx="22" cy="27"/>
            </a:xfrm>
            <a:custGeom>
              <a:avLst/>
              <a:gdLst>
                <a:gd name="T0" fmla="*/ 0 w 45"/>
                <a:gd name="T1" fmla="*/ 1 h 45"/>
                <a:gd name="T2" fmla="*/ 0 w 45"/>
                <a:gd name="T3" fmla="*/ 1 h 45"/>
                <a:gd name="T4" fmla="*/ 0 w 45"/>
                <a:gd name="T5" fmla="*/ 1 h 45"/>
                <a:gd name="T6" fmla="*/ 0 w 45"/>
                <a:gd name="T7" fmla="*/ 1 h 45"/>
                <a:gd name="T8" fmla="*/ 0 w 45"/>
                <a:gd name="T9" fmla="*/ 1 h 45"/>
                <a:gd name="T10" fmla="*/ 0 w 45"/>
                <a:gd name="T11" fmla="*/ 1 h 45"/>
                <a:gd name="T12" fmla="*/ 0 w 45"/>
                <a:gd name="T13" fmla="*/ 1 h 45"/>
                <a:gd name="T14" fmla="*/ 0 w 45"/>
                <a:gd name="T15" fmla="*/ 1 h 45"/>
                <a:gd name="T16" fmla="*/ 0 w 45"/>
                <a:gd name="T17" fmla="*/ 1 h 45"/>
                <a:gd name="T18" fmla="*/ 0 w 45"/>
                <a:gd name="T19" fmla="*/ 0 h 45"/>
                <a:gd name="T20" fmla="*/ 0 w 45"/>
                <a:gd name="T21" fmla="*/ 1 h 45"/>
                <a:gd name="T22" fmla="*/ 0 w 45"/>
                <a:gd name="T23" fmla="*/ 1 h 45"/>
                <a:gd name="T24" fmla="*/ 0 w 45"/>
                <a:gd name="T25" fmla="*/ 1 h 45"/>
                <a:gd name="T26" fmla="*/ 0 w 45"/>
                <a:gd name="T27" fmla="*/ 1 h 45"/>
                <a:gd name="T28" fmla="*/ 0 w 45"/>
                <a:gd name="T29" fmla="*/ 1 h 45"/>
                <a:gd name="T30" fmla="*/ 0 w 45"/>
                <a:gd name="T31" fmla="*/ 1 h 45"/>
                <a:gd name="T32" fmla="*/ 0 w 45"/>
                <a:gd name="T33" fmla="*/ 1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" h="45">
                  <a:moveTo>
                    <a:pt x="16" y="45"/>
                  </a:moveTo>
                  <a:lnTo>
                    <a:pt x="24" y="45"/>
                  </a:lnTo>
                  <a:lnTo>
                    <a:pt x="33" y="43"/>
                  </a:lnTo>
                  <a:lnTo>
                    <a:pt x="40" y="37"/>
                  </a:lnTo>
                  <a:lnTo>
                    <a:pt x="45" y="29"/>
                  </a:lnTo>
                  <a:lnTo>
                    <a:pt x="45" y="20"/>
                  </a:lnTo>
                  <a:lnTo>
                    <a:pt x="43" y="11"/>
                  </a:lnTo>
                  <a:lnTo>
                    <a:pt x="37" y="6"/>
                  </a:lnTo>
                  <a:lnTo>
                    <a:pt x="30" y="1"/>
                  </a:lnTo>
                  <a:lnTo>
                    <a:pt x="20" y="0"/>
                  </a:lnTo>
                  <a:lnTo>
                    <a:pt x="11" y="1"/>
                  </a:lnTo>
                  <a:lnTo>
                    <a:pt x="6" y="7"/>
                  </a:lnTo>
                  <a:lnTo>
                    <a:pt x="1" y="16"/>
                  </a:lnTo>
                  <a:lnTo>
                    <a:pt x="0" y="24"/>
                  </a:lnTo>
                  <a:lnTo>
                    <a:pt x="3" y="33"/>
                  </a:lnTo>
                  <a:lnTo>
                    <a:pt x="9" y="40"/>
                  </a:lnTo>
                  <a:lnTo>
                    <a:pt x="16" y="45"/>
                  </a:lnTo>
                  <a:close/>
                </a:path>
              </a:pathLst>
            </a:custGeom>
            <a:solidFill>
              <a:srgbClr val="B2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" name="Freeform 113"/>
            <p:cNvSpPr>
              <a:spLocks/>
            </p:cNvSpPr>
            <p:nvPr/>
          </p:nvSpPr>
          <p:spPr bwMode="auto">
            <a:xfrm>
              <a:off x="6302" y="10215"/>
              <a:ext cx="24" cy="29"/>
            </a:xfrm>
            <a:custGeom>
              <a:avLst/>
              <a:gdLst>
                <a:gd name="T0" fmla="*/ 0 w 50"/>
                <a:gd name="T1" fmla="*/ 1 h 51"/>
                <a:gd name="T2" fmla="*/ 0 w 50"/>
                <a:gd name="T3" fmla="*/ 1 h 51"/>
                <a:gd name="T4" fmla="*/ 0 w 50"/>
                <a:gd name="T5" fmla="*/ 1 h 51"/>
                <a:gd name="T6" fmla="*/ 0 w 50"/>
                <a:gd name="T7" fmla="*/ 1 h 51"/>
                <a:gd name="T8" fmla="*/ 0 w 50"/>
                <a:gd name="T9" fmla="*/ 1 h 51"/>
                <a:gd name="T10" fmla="*/ 0 w 50"/>
                <a:gd name="T11" fmla="*/ 1 h 51"/>
                <a:gd name="T12" fmla="*/ 0 w 50"/>
                <a:gd name="T13" fmla="*/ 1 h 51"/>
                <a:gd name="T14" fmla="*/ 0 w 50"/>
                <a:gd name="T15" fmla="*/ 1 h 51"/>
                <a:gd name="T16" fmla="*/ 0 w 50"/>
                <a:gd name="T17" fmla="*/ 1 h 51"/>
                <a:gd name="T18" fmla="*/ 0 w 50"/>
                <a:gd name="T19" fmla="*/ 0 h 51"/>
                <a:gd name="T20" fmla="*/ 0 w 50"/>
                <a:gd name="T21" fmla="*/ 1 h 51"/>
                <a:gd name="T22" fmla="*/ 0 w 50"/>
                <a:gd name="T23" fmla="*/ 1 h 51"/>
                <a:gd name="T24" fmla="*/ 0 w 50"/>
                <a:gd name="T25" fmla="*/ 1 h 51"/>
                <a:gd name="T26" fmla="*/ 0 w 50"/>
                <a:gd name="T27" fmla="*/ 1 h 51"/>
                <a:gd name="T28" fmla="*/ 0 w 50"/>
                <a:gd name="T29" fmla="*/ 1 h 51"/>
                <a:gd name="T30" fmla="*/ 0 w 50"/>
                <a:gd name="T31" fmla="*/ 1 h 51"/>
                <a:gd name="T32" fmla="*/ 0 w 50"/>
                <a:gd name="T33" fmla="*/ 1 h 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" h="51">
                  <a:moveTo>
                    <a:pt x="17" y="49"/>
                  </a:moveTo>
                  <a:lnTo>
                    <a:pt x="27" y="51"/>
                  </a:lnTo>
                  <a:lnTo>
                    <a:pt x="36" y="48"/>
                  </a:lnTo>
                  <a:lnTo>
                    <a:pt x="44" y="42"/>
                  </a:lnTo>
                  <a:lnTo>
                    <a:pt x="49" y="33"/>
                  </a:lnTo>
                  <a:lnTo>
                    <a:pt x="50" y="23"/>
                  </a:lnTo>
                  <a:lnTo>
                    <a:pt x="47" y="15"/>
                  </a:lnTo>
                  <a:lnTo>
                    <a:pt x="42" y="6"/>
                  </a:lnTo>
                  <a:lnTo>
                    <a:pt x="33" y="2"/>
                  </a:lnTo>
                  <a:lnTo>
                    <a:pt x="23" y="0"/>
                  </a:lnTo>
                  <a:lnTo>
                    <a:pt x="14" y="3"/>
                  </a:lnTo>
                  <a:lnTo>
                    <a:pt x="6" y="9"/>
                  </a:lnTo>
                  <a:lnTo>
                    <a:pt x="1" y="17"/>
                  </a:lnTo>
                  <a:lnTo>
                    <a:pt x="0" y="27"/>
                  </a:lnTo>
                  <a:lnTo>
                    <a:pt x="3" y="36"/>
                  </a:lnTo>
                  <a:lnTo>
                    <a:pt x="8" y="45"/>
                  </a:lnTo>
                  <a:lnTo>
                    <a:pt x="17" y="49"/>
                  </a:lnTo>
                  <a:close/>
                </a:path>
              </a:pathLst>
            </a:custGeom>
            <a:solidFill>
              <a:srgbClr val="B2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60" name="Group 114"/>
            <p:cNvGrpSpPr>
              <a:grpSpLocks/>
            </p:cNvGrpSpPr>
            <p:nvPr/>
          </p:nvGrpSpPr>
          <p:grpSpPr bwMode="auto">
            <a:xfrm>
              <a:off x="6768" y="10049"/>
              <a:ext cx="748" cy="1041"/>
              <a:chOff x="2593" y="1151"/>
              <a:chExt cx="3248" cy="4608"/>
            </a:xfrm>
          </p:grpSpPr>
          <p:sp>
            <p:nvSpPr>
              <p:cNvPr id="2163" name="Oval 115"/>
              <p:cNvSpPr>
                <a:spLocks noChangeArrowheads="1"/>
              </p:cNvSpPr>
              <p:nvPr/>
            </p:nvSpPr>
            <p:spPr bwMode="auto">
              <a:xfrm>
                <a:off x="3116" y="2991"/>
                <a:ext cx="1877" cy="545"/>
              </a:xfrm>
              <a:prstGeom prst="ellipse">
                <a:avLst/>
              </a:prstGeom>
              <a:solidFill>
                <a:srgbClr val="7F0000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64" name="Group 116"/>
              <p:cNvGrpSpPr>
                <a:grpSpLocks/>
              </p:cNvGrpSpPr>
              <p:nvPr/>
            </p:nvGrpSpPr>
            <p:grpSpPr bwMode="auto">
              <a:xfrm>
                <a:off x="2593" y="1151"/>
                <a:ext cx="3248" cy="4395"/>
                <a:chOff x="2593" y="1151"/>
                <a:chExt cx="3248" cy="4395"/>
              </a:xfrm>
            </p:grpSpPr>
            <p:grpSp>
              <p:nvGrpSpPr>
                <p:cNvPr id="2168" name="Group 117"/>
                <p:cNvGrpSpPr>
                  <a:grpSpLocks/>
                </p:cNvGrpSpPr>
                <p:nvPr/>
              </p:nvGrpSpPr>
              <p:grpSpPr bwMode="auto">
                <a:xfrm>
                  <a:off x="2898" y="1374"/>
                  <a:ext cx="1098" cy="4172"/>
                  <a:chOff x="2898" y="1374"/>
                  <a:chExt cx="1098" cy="4172"/>
                </a:xfrm>
              </p:grpSpPr>
              <p:sp>
                <p:nvSpPr>
                  <p:cNvPr id="2208" name="Freeform 118"/>
                  <p:cNvSpPr>
                    <a:spLocks/>
                  </p:cNvSpPr>
                  <p:nvPr/>
                </p:nvSpPr>
                <p:spPr bwMode="auto">
                  <a:xfrm>
                    <a:off x="3121" y="2099"/>
                    <a:ext cx="132" cy="217"/>
                  </a:xfrm>
                  <a:custGeom>
                    <a:avLst/>
                    <a:gdLst>
                      <a:gd name="T0" fmla="*/ 132 w 132"/>
                      <a:gd name="T1" fmla="*/ 125 h 217"/>
                      <a:gd name="T2" fmla="*/ 100 w 132"/>
                      <a:gd name="T3" fmla="*/ 20 h 217"/>
                      <a:gd name="T4" fmla="*/ 85 w 132"/>
                      <a:gd name="T5" fmla="*/ 10 h 217"/>
                      <a:gd name="T6" fmla="*/ 72 w 132"/>
                      <a:gd name="T7" fmla="*/ 5 h 217"/>
                      <a:gd name="T8" fmla="*/ 55 w 132"/>
                      <a:gd name="T9" fmla="*/ 0 h 217"/>
                      <a:gd name="T10" fmla="*/ 37 w 132"/>
                      <a:gd name="T11" fmla="*/ 7 h 217"/>
                      <a:gd name="T12" fmla="*/ 22 w 132"/>
                      <a:gd name="T13" fmla="*/ 25 h 217"/>
                      <a:gd name="T14" fmla="*/ 12 w 132"/>
                      <a:gd name="T15" fmla="*/ 45 h 217"/>
                      <a:gd name="T16" fmla="*/ 7 w 132"/>
                      <a:gd name="T17" fmla="*/ 60 h 217"/>
                      <a:gd name="T18" fmla="*/ 2 w 132"/>
                      <a:gd name="T19" fmla="*/ 77 h 217"/>
                      <a:gd name="T20" fmla="*/ 0 w 132"/>
                      <a:gd name="T21" fmla="*/ 105 h 217"/>
                      <a:gd name="T22" fmla="*/ 27 w 132"/>
                      <a:gd name="T23" fmla="*/ 217 h 217"/>
                      <a:gd name="T24" fmla="*/ 132 w 132"/>
                      <a:gd name="T25" fmla="*/ 125 h 21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32" h="217">
                        <a:moveTo>
                          <a:pt x="132" y="125"/>
                        </a:moveTo>
                        <a:lnTo>
                          <a:pt x="100" y="20"/>
                        </a:lnTo>
                        <a:lnTo>
                          <a:pt x="85" y="10"/>
                        </a:lnTo>
                        <a:lnTo>
                          <a:pt x="72" y="5"/>
                        </a:lnTo>
                        <a:lnTo>
                          <a:pt x="55" y="0"/>
                        </a:lnTo>
                        <a:lnTo>
                          <a:pt x="37" y="7"/>
                        </a:lnTo>
                        <a:lnTo>
                          <a:pt x="22" y="25"/>
                        </a:lnTo>
                        <a:lnTo>
                          <a:pt x="12" y="45"/>
                        </a:lnTo>
                        <a:lnTo>
                          <a:pt x="7" y="60"/>
                        </a:lnTo>
                        <a:lnTo>
                          <a:pt x="2" y="77"/>
                        </a:lnTo>
                        <a:lnTo>
                          <a:pt x="0" y="105"/>
                        </a:lnTo>
                        <a:lnTo>
                          <a:pt x="27" y="217"/>
                        </a:lnTo>
                        <a:lnTo>
                          <a:pt x="132" y="125"/>
                        </a:lnTo>
                        <a:close/>
                      </a:path>
                    </a:pathLst>
                  </a:custGeom>
                  <a:solidFill>
                    <a:srgbClr val="9F9FB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9" name="Freeform 119"/>
                  <p:cNvSpPr>
                    <a:spLocks/>
                  </p:cNvSpPr>
                  <p:nvPr/>
                </p:nvSpPr>
                <p:spPr bwMode="auto">
                  <a:xfrm>
                    <a:off x="3121" y="2211"/>
                    <a:ext cx="875" cy="3335"/>
                  </a:xfrm>
                  <a:custGeom>
                    <a:avLst/>
                    <a:gdLst>
                      <a:gd name="T0" fmla="*/ 765 w 875"/>
                      <a:gd name="T1" fmla="*/ 2693 h 3335"/>
                      <a:gd name="T2" fmla="*/ 207 w 875"/>
                      <a:gd name="T3" fmla="*/ 125 h 3335"/>
                      <a:gd name="T4" fmla="*/ 192 w 875"/>
                      <a:gd name="T5" fmla="*/ 65 h 3335"/>
                      <a:gd name="T6" fmla="*/ 177 w 875"/>
                      <a:gd name="T7" fmla="*/ 35 h 3335"/>
                      <a:gd name="T8" fmla="*/ 150 w 875"/>
                      <a:gd name="T9" fmla="*/ 10 h 3335"/>
                      <a:gd name="T10" fmla="*/ 120 w 875"/>
                      <a:gd name="T11" fmla="*/ 0 h 3335"/>
                      <a:gd name="T12" fmla="*/ 87 w 875"/>
                      <a:gd name="T13" fmla="*/ 8 h 3335"/>
                      <a:gd name="T14" fmla="*/ 55 w 875"/>
                      <a:gd name="T15" fmla="*/ 23 h 3335"/>
                      <a:gd name="T16" fmla="*/ 30 w 875"/>
                      <a:gd name="T17" fmla="*/ 58 h 3335"/>
                      <a:gd name="T18" fmla="*/ 15 w 875"/>
                      <a:gd name="T19" fmla="*/ 83 h 3335"/>
                      <a:gd name="T20" fmla="*/ 5 w 875"/>
                      <a:gd name="T21" fmla="*/ 125 h 3335"/>
                      <a:gd name="T22" fmla="*/ 0 w 875"/>
                      <a:gd name="T23" fmla="*/ 170 h 3335"/>
                      <a:gd name="T24" fmla="*/ 5 w 875"/>
                      <a:gd name="T25" fmla="*/ 223 h 3335"/>
                      <a:gd name="T26" fmla="*/ 665 w 875"/>
                      <a:gd name="T27" fmla="*/ 2693 h 3335"/>
                      <a:gd name="T28" fmla="*/ 797 w 875"/>
                      <a:gd name="T29" fmla="*/ 3135 h 3335"/>
                      <a:gd name="T30" fmla="*/ 847 w 875"/>
                      <a:gd name="T31" fmla="*/ 3320 h 3335"/>
                      <a:gd name="T32" fmla="*/ 870 w 875"/>
                      <a:gd name="T33" fmla="*/ 3335 h 3335"/>
                      <a:gd name="T34" fmla="*/ 875 w 875"/>
                      <a:gd name="T35" fmla="*/ 3278 h 3335"/>
                      <a:gd name="T36" fmla="*/ 847 w 875"/>
                      <a:gd name="T37" fmla="*/ 3113 h 3335"/>
                      <a:gd name="T38" fmla="*/ 765 w 875"/>
                      <a:gd name="T39" fmla="*/ 2693 h 3335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875" h="3335">
                        <a:moveTo>
                          <a:pt x="765" y="2693"/>
                        </a:moveTo>
                        <a:lnTo>
                          <a:pt x="207" y="125"/>
                        </a:lnTo>
                        <a:lnTo>
                          <a:pt x="192" y="65"/>
                        </a:lnTo>
                        <a:lnTo>
                          <a:pt x="177" y="35"/>
                        </a:lnTo>
                        <a:lnTo>
                          <a:pt x="150" y="10"/>
                        </a:lnTo>
                        <a:lnTo>
                          <a:pt x="120" y="0"/>
                        </a:lnTo>
                        <a:lnTo>
                          <a:pt x="87" y="8"/>
                        </a:lnTo>
                        <a:lnTo>
                          <a:pt x="55" y="23"/>
                        </a:lnTo>
                        <a:lnTo>
                          <a:pt x="30" y="58"/>
                        </a:lnTo>
                        <a:lnTo>
                          <a:pt x="15" y="83"/>
                        </a:lnTo>
                        <a:lnTo>
                          <a:pt x="5" y="125"/>
                        </a:lnTo>
                        <a:lnTo>
                          <a:pt x="0" y="170"/>
                        </a:lnTo>
                        <a:lnTo>
                          <a:pt x="5" y="223"/>
                        </a:lnTo>
                        <a:lnTo>
                          <a:pt x="665" y="2693"/>
                        </a:lnTo>
                        <a:lnTo>
                          <a:pt x="797" y="3135"/>
                        </a:lnTo>
                        <a:lnTo>
                          <a:pt x="847" y="3320"/>
                        </a:lnTo>
                        <a:lnTo>
                          <a:pt x="870" y="3335"/>
                        </a:lnTo>
                        <a:lnTo>
                          <a:pt x="875" y="3278"/>
                        </a:lnTo>
                        <a:lnTo>
                          <a:pt x="847" y="3113"/>
                        </a:lnTo>
                        <a:lnTo>
                          <a:pt x="765" y="2693"/>
                        </a:lnTo>
                        <a:close/>
                      </a:path>
                    </a:pathLst>
                  </a:custGeom>
                  <a:solidFill>
                    <a:srgbClr val="8080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10" name="Freeform 120"/>
                  <p:cNvSpPr>
                    <a:spLocks/>
                  </p:cNvSpPr>
                  <p:nvPr/>
                </p:nvSpPr>
                <p:spPr bwMode="auto">
                  <a:xfrm>
                    <a:off x="3123" y="2214"/>
                    <a:ext cx="315" cy="765"/>
                  </a:xfrm>
                  <a:custGeom>
                    <a:avLst/>
                    <a:gdLst>
                      <a:gd name="T0" fmla="*/ 190 w 315"/>
                      <a:gd name="T1" fmla="*/ 55 h 765"/>
                      <a:gd name="T2" fmla="*/ 168 w 315"/>
                      <a:gd name="T3" fmla="*/ 30 h 765"/>
                      <a:gd name="T4" fmla="*/ 145 w 315"/>
                      <a:gd name="T5" fmla="*/ 10 h 765"/>
                      <a:gd name="T6" fmla="*/ 123 w 315"/>
                      <a:gd name="T7" fmla="*/ 0 h 765"/>
                      <a:gd name="T8" fmla="*/ 93 w 315"/>
                      <a:gd name="T9" fmla="*/ 0 h 765"/>
                      <a:gd name="T10" fmla="*/ 58 w 315"/>
                      <a:gd name="T11" fmla="*/ 17 h 765"/>
                      <a:gd name="T12" fmla="*/ 35 w 315"/>
                      <a:gd name="T13" fmla="*/ 42 h 765"/>
                      <a:gd name="T14" fmla="*/ 18 w 315"/>
                      <a:gd name="T15" fmla="*/ 70 h 765"/>
                      <a:gd name="T16" fmla="*/ 8 w 315"/>
                      <a:gd name="T17" fmla="*/ 105 h 765"/>
                      <a:gd name="T18" fmla="*/ 0 w 315"/>
                      <a:gd name="T19" fmla="*/ 147 h 765"/>
                      <a:gd name="T20" fmla="*/ 0 w 315"/>
                      <a:gd name="T21" fmla="*/ 177 h 765"/>
                      <a:gd name="T22" fmla="*/ 5 w 315"/>
                      <a:gd name="T23" fmla="*/ 225 h 765"/>
                      <a:gd name="T24" fmla="*/ 148 w 315"/>
                      <a:gd name="T25" fmla="*/ 765 h 765"/>
                      <a:gd name="T26" fmla="*/ 153 w 315"/>
                      <a:gd name="T27" fmla="*/ 730 h 765"/>
                      <a:gd name="T28" fmla="*/ 163 w 315"/>
                      <a:gd name="T29" fmla="*/ 702 h 765"/>
                      <a:gd name="T30" fmla="*/ 183 w 315"/>
                      <a:gd name="T31" fmla="*/ 672 h 765"/>
                      <a:gd name="T32" fmla="*/ 205 w 315"/>
                      <a:gd name="T33" fmla="*/ 647 h 765"/>
                      <a:gd name="T34" fmla="*/ 228 w 315"/>
                      <a:gd name="T35" fmla="*/ 630 h 765"/>
                      <a:gd name="T36" fmla="*/ 253 w 315"/>
                      <a:gd name="T37" fmla="*/ 617 h 765"/>
                      <a:gd name="T38" fmla="*/ 278 w 315"/>
                      <a:gd name="T39" fmla="*/ 622 h 765"/>
                      <a:gd name="T40" fmla="*/ 300 w 315"/>
                      <a:gd name="T41" fmla="*/ 630 h 765"/>
                      <a:gd name="T42" fmla="*/ 315 w 315"/>
                      <a:gd name="T43" fmla="*/ 637 h 765"/>
                      <a:gd name="T44" fmla="*/ 190 w 315"/>
                      <a:gd name="T45" fmla="*/ 55 h 765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315" h="765">
                        <a:moveTo>
                          <a:pt x="190" y="55"/>
                        </a:moveTo>
                        <a:lnTo>
                          <a:pt x="168" y="30"/>
                        </a:lnTo>
                        <a:lnTo>
                          <a:pt x="145" y="10"/>
                        </a:lnTo>
                        <a:lnTo>
                          <a:pt x="123" y="0"/>
                        </a:lnTo>
                        <a:lnTo>
                          <a:pt x="93" y="0"/>
                        </a:lnTo>
                        <a:lnTo>
                          <a:pt x="58" y="17"/>
                        </a:lnTo>
                        <a:lnTo>
                          <a:pt x="35" y="42"/>
                        </a:lnTo>
                        <a:lnTo>
                          <a:pt x="18" y="70"/>
                        </a:lnTo>
                        <a:lnTo>
                          <a:pt x="8" y="105"/>
                        </a:lnTo>
                        <a:lnTo>
                          <a:pt x="0" y="147"/>
                        </a:lnTo>
                        <a:lnTo>
                          <a:pt x="0" y="177"/>
                        </a:lnTo>
                        <a:lnTo>
                          <a:pt x="5" y="225"/>
                        </a:lnTo>
                        <a:lnTo>
                          <a:pt x="148" y="765"/>
                        </a:lnTo>
                        <a:lnTo>
                          <a:pt x="153" y="730"/>
                        </a:lnTo>
                        <a:lnTo>
                          <a:pt x="163" y="702"/>
                        </a:lnTo>
                        <a:lnTo>
                          <a:pt x="183" y="672"/>
                        </a:lnTo>
                        <a:lnTo>
                          <a:pt x="205" y="647"/>
                        </a:lnTo>
                        <a:lnTo>
                          <a:pt x="228" y="630"/>
                        </a:lnTo>
                        <a:lnTo>
                          <a:pt x="253" y="617"/>
                        </a:lnTo>
                        <a:lnTo>
                          <a:pt x="278" y="622"/>
                        </a:lnTo>
                        <a:lnTo>
                          <a:pt x="300" y="630"/>
                        </a:lnTo>
                        <a:lnTo>
                          <a:pt x="315" y="637"/>
                        </a:lnTo>
                        <a:lnTo>
                          <a:pt x="190" y="55"/>
                        </a:lnTo>
                        <a:close/>
                      </a:path>
                    </a:pathLst>
                  </a:custGeom>
                  <a:solidFill>
                    <a:srgbClr val="BF3F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11" name="Freeform 121"/>
                  <p:cNvSpPr>
                    <a:spLocks/>
                  </p:cNvSpPr>
                  <p:nvPr/>
                </p:nvSpPr>
                <p:spPr bwMode="auto">
                  <a:xfrm>
                    <a:off x="2898" y="1374"/>
                    <a:ext cx="318" cy="810"/>
                  </a:xfrm>
                  <a:custGeom>
                    <a:avLst/>
                    <a:gdLst>
                      <a:gd name="T0" fmla="*/ 305 w 318"/>
                      <a:gd name="T1" fmla="*/ 745 h 810"/>
                      <a:gd name="T2" fmla="*/ 290 w 318"/>
                      <a:gd name="T3" fmla="*/ 677 h 810"/>
                      <a:gd name="T4" fmla="*/ 290 w 318"/>
                      <a:gd name="T5" fmla="*/ 597 h 810"/>
                      <a:gd name="T6" fmla="*/ 285 w 318"/>
                      <a:gd name="T7" fmla="*/ 527 h 810"/>
                      <a:gd name="T8" fmla="*/ 285 w 318"/>
                      <a:gd name="T9" fmla="*/ 472 h 810"/>
                      <a:gd name="T10" fmla="*/ 298 w 318"/>
                      <a:gd name="T11" fmla="*/ 385 h 810"/>
                      <a:gd name="T12" fmla="*/ 305 w 318"/>
                      <a:gd name="T13" fmla="*/ 355 h 810"/>
                      <a:gd name="T14" fmla="*/ 318 w 318"/>
                      <a:gd name="T15" fmla="*/ 315 h 810"/>
                      <a:gd name="T16" fmla="*/ 275 w 318"/>
                      <a:gd name="T17" fmla="*/ 292 h 810"/>
                      <a:gd name="T18" fmla="*/ 235 w 318"/>
                      <a:gd name="T19" fmla="*/ 267 h 810"/>
                      <a:gd name="T20" fmla="*/ 193 w 318"/>
                      <a:gd name="T21" fmla="*/ 235 h 810"/>
                      <a:gd name="T22" fmla="*/ 153 w 318"/>
                      <a:gd name="T23" fmla="*/ 195 h 810"/>
                      <a:gd name="T24" fmla="*/ 110 w 318"/>
                      <a:gd name="T25" fmla="*/ 157 h 810"/>
                      <a:gd name="T26" fmla="*/ 85 w 318"/>
                      <a:gd name="T27" fmla="*/ 125 h 810"/>
                      <a:gd name="T28" fmla="*/ 55 w 318"/>
                      <a:gd name="T29" fmla="*/ 92 h 810"/>
                      <a:gd name="T30" fmla="*/ 33 w 318"/>
                      <a:gd name="T31" fmla="*/ 60 h 810"/>
                      <a:gd name="T32" fmla="*/ 13 w 318"/>
                      <a:gd name="T33" fmla="*/ 30 h 810"/>
                      <a:gd name="T34" fmla="*/ 0 w 318"/>
                      <a:gd name="T35" fmla="*/ 0 h 810"/>
                      <a:gd name="T36" fmla="*/ 35 w 318"/>
                      <a:gd name="T37" fmla="*/ 180 h 810"/>
                      <a:gd name="T38" fmla="*/ 70 w 318"/>
                      <a:gd name="T39" fmla="*/ 305 h 810"/>
                      <a:gd name="T40" fmla="*/ 123 w 318"/>
                      <a:gd name="T41" fmla="*/ 470 h 810"/>
                      <a:gd name="T42" fmla="*/ 165 w 318"/>
                      <a:gd name="T43" fmla="*/ 612 h 810"/>
                      <a:gd name="T44" fmla="*/ 208 w 318"/>
                      <a:gd name="T45" fmla="*/ 730 h 810"/>
                      <a:gd name="T46" fmla="*/ 233 w 318"/>
                      <a:gd name="T47" fmla="*/ 810 h 810"/>
                      <a:gd name="T48" fmla="*/ 305 w 318"/>
                      <a:gd name="T49" fmla="*/ 745 h 810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318" h="810">
                        <a:moveTo>
                          <a:pt x="305" y="745"/>
                        </a:moveTo>
                        <a:lnTo>
                          <a:pt x="290" y="677"/>
                        </a:lnTo>
                        <a:lnTo>
                          <a:pt x="290" y="597"/>
                        </a:lnTo>
                        <a:lnTo>
                          <a:pt x="285" y="527"/>
                        </a:lnTo>
                        <a:lnTo>
                          <a:pt x="285" y="472"/>
                        </a:lnTo>
                        <a:lnTo>
                          <a:pt x="298" y="385"/>
                        </a:lnTo>
                        <a:lnTo>
                          <a:pt x="305" y="355"/>
                        </a:lnTo>
                        <a:lnTo>
                          <a:pt x="318" y="315"/>
                        </a:lnTo>
                        <a:lnTo>
                          <a:pt x="275" y="292"/>
                        </a:lnTo>
                        <a:lnTo>
                          <a:pt x="235" y="267"/>
                        </a:lnTo>
                        <a:lnTo>
                          <a:pt x="193" y="235"/>
                        </a:lnTo>
                        <a:lnTo>
                          <a:pt x="153" y="195"/>
                        </a:lnTo>
                        <a:lnTo>
                          <a:pt x="110" y="157"/>
                        </a:lnTo>
                        <a:lnTo>
                          <a:pt x="85" y="125"/>
                        </a:lnTo>
                        <a:lnTo>
                          <a:pt x="55" y="92"/>
                        </a:lnTo>
                        <a:lnTo>
                          <a:pt x="33" y="60"/>
                        </a:lnTo>
                        <a:lnTo>
                          <a:pt x="13" y="30"/>
                        </a:lnTo>
                        <a:lnTo>
                          <a:pt x="0" y="0"/>
                        </a:lnTo>
                        <a:lnTo>
                          <a:pt x="35" y="180"/>
                        </a:lnTo>
                        <a:lnTo>
                          <a:pt x="70" y="305"/>
                        </a:lnTo>
                        <a:lnTo>
                          <a:pt x="123" y="470"/>
                        </a:lnTo>
                        <a:lnTo>
                          <a:pt x="165" y="612"/>
                        </a:lnTo>
                        <a:lnTo>
                          <a:pt x="208" y="730"/>
                        </a:lnTo>
                        <a:lnTo>
                          <a:pt x="233" y="810"/>
                        </a:lnTo>
                        <a:lnTo>
                          <a:pt x="305" y="745"/>
                        </a:lnTo>
                        <a:close/>
                      </a:path>
                    </a:pathLst>
                  </a:custGeom>
                  <a:solidFill>
                    <a:srgbClr val="9F9FB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12" name="Freeform 122"/>
                  <p:cNvSpPr>
                    <a:spLocks/>
                  </p:cNvSpPr>
                  <p:nvPr/>
                </p:nvSpPr>
                <p:spPr bwMode="auto">
                  <a:xfrm>
                    <a:off x="3006" y="1671"/>
                    <a:ext cx="67" cy="170"/>
                  </a:xfrm>
                  <a:custGeom>
                    <a:avLst/>
                    <a:gdLst>
                      <a:gd name="T0" fmla="*/ 7 w 67"/>
                      <a:gd name="T1" fmla="*/ 10 h 170"/>
                      <a:gd name="T2" fmla="*/ 17 w 67"/>
                      <a:gd name="T3" fmla="*/ 0 h 170"/>
                      <a:gd name="T4" fmla="*/ 27 w 67"/>
                      <a:gd name="T5" fmla="*/ 8 h 170"/>
                      <a:gd name="T6" fmla="*/ 35 w 67"/>
                      <a:gd name="T7" fmla="*/ 18 h 170"/>
                      <a:gd name="T8" fmla="*/ 45 w 67"/>
                      <a:gd name="T9" fmla="*/ 38 h 170"/>
                      <a:gd name="T10" fmla="*/ 52 w 67"/>
                      <a:gd name="T11" fmla="*/ 50 h 170"/>
                      <a:gd name="T12" fmla="*/ 55 w 67"/>
                      <a:gd name="T13" fmla="*/ 70 h 170"/>
                      <a:gd name="T14" fmla="*/ 62 w 67"/>
                      <a:gd name="T15" fmla="*/ 95 h 170"/>
                      <a:gd name="T16" fmla="*/ 65 w 67"/>
                      <a:gd name="T17" fmla="*/ 110 h 170"/>
                      <a:gd name="T18" fmla="*/ 67 w 67"/>
                      <a:gd name="T19" fmla="*/ 125 h 170"/>
                      <a:gd name="T20" fmla="*/ 65 w 67"/>
                      <a:gd name="T21" fmla="*/ 143 h 170"/>
                      <a:gd name="T22" fmla="*/ 60 w 67"/>
                      <a:gd name="T23" fmla="*/ 158 h 170"/>
                      <a:gd name="T24" fmla="*/ 52 w 67"/>
                      <a:gd name="T25" fmla="*/ 170 h 170"/>
                      <a:gd name="T26" fmla="*/ 45 w 67"/>
                      <a:gd name="T27" fmla="*/ 165 h 170"/>
                      <a:gd name="T28" fmla="*/ 37 w 67"/>
                      <a:gd name="T29" fmla="*/ 155 h 170"/>
                      <a:gd name="T30" fmla="*/ 27 w 67"/>
                      <a:gd name="T31" fmla="*/ 145 h 170"/>
                      <a:gd name="T32" fmla="*/ 22 w 67"/>
                      <a:gd name="T33" fmla="*/ 133 h 170"/>
                      <a:gd name="T34" fmla="*/ 15 w 67"/>
                      <a:gd name="T35" fmla="*/ 115 h 170"/>
                      <a:gd name="T36" fmla="*/ 7 w 67"/>
                      <a:gd name="T37" fmla="*/ 93 h 170"/>
                      <a:gd name="T38" fmla="*/ 5 w 67"/>
                      <a:gd name="T39" fmla="*/ 80 h 170"/>
                      <a:gd name="T40" fmla="*/ 0 w 67"/>
                      <a:gd name="T41" fmla="*/ 50 h 170"/>
                      <a:gd name="T42" fmla="*/ 2 w 67"/>
                      <a:gd name="T43" fmla="*/ 25 h 170"/>
                      <a:gd name="T44" fmla="*/ 7 w 67"/>
                      <a:gd name="T45" fmla="*/ 10 h 17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67" h="170">
                        <a:moveTo>
                          <a:pt x="7" y="10"/>
                        </a:moveTo>
                        <a:lnTo>
                          <a:pt x="17" y="0"/>
                        </a:lnTo>
                        <a:lnTo>
                          <a:pt x="27" y="8"/>
                        </a:lnTo>
                        <a:lnTo>
                          <a:pt x="35" y="18"/>
                        </a:lnTo>
                        <a:lnTo>
                          <a:pt x="45" y="38"/>
                        </a:lnTo>
                        <a:lnTo>
                          <a:pt x="52" y="50"/>
                        </a:lnTo>
                        <a:lnTo>
                          <a:pt x="55" y="70"/>
                        </a:lnTo>
                        <a:lnTo>
                          <a:pt x="62" y="95"/>
                        </a:lnTo>
                        <a:lnTo>
                          <a:pt x="65" y="110"/>
                        </a:lnTo>
                        <a:lnTo>
                          <a:pt x="67" y="125"/>
                        </a:lnTo>
                        <a:lnTo>
                          <a:pt x="65" y="143"/>
                        </a:lnTo>
                        <a:lnTo>
                          <a:pt x="60" y="158"/>
                        </a:lnTo>
                        <a:lnTo>
                          <a:pt x="52" y="170"/>
                        </a:lnTo>
                        <a:lnTo>
                          <a:pt x="45" y="165"/>
                        </a:lnTo>
                        <a:lnTo>
                          <a:pt x="37" y="155"/>
                        </a:lnTo>
                        <a:lnTo>
                          <a:pt x="27" y="145"/>
                        </a:lnTo>
                        <a:lnTo>
                          <a:pt x="22" y="133"/>
                        </a:lnTo>
                        <a:lnTo>
                          <a:pt x="15" y="115"/>
                        </a:lnTo>
                        <a:lnTo>
                          <a:pt x="7" y="93"/>
                        </a:lnTo>
                        <a:lnTo>
                          <a:pt x="5" y="80"/>
                        </a:lnTo>
                        <a:lnTo>
                          <a:pt x="0" y="50"/>
                        </a:lnTo>
                        <a:lnTo>
                          <a:pt x="2" y="25"/>
                        </a:lnTo>
                        <a:lnTo>
                          <a:pt x="7" y="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69" name="Group 123"/>
                <p:cNvGrpSpPr>
                  <a:grpSpLocks/>
                </p:cNvGrpSpPr>
                <p:nvPr/>
              </p:nvGrpSpPr>
              <p:grpSpPr bwMode="auto">
                <a:xfrm>
                  <a:off x="3208" y="1516"/>
                  <a:ext cx="2633" cy="3763"/>
                  <a:chOff x="3208" y="1516"/>
                  <a:chExt cx="2633" cy="3763"/>
                </a:xfrm>
              </p:grpSpPr>
              <p:sp>
                <p:nvSpPr>
                  <p:cNvPr id="2205" name="Freeform 124"/>
                  <p:cNvSpPr>
                    <a:spLocks/>
                  </p:cNvSpPr>
                  <p:nvPr/>
                </p:nvSpPr>
                <p:spPr bwMode="auto">
                  <a:xfrm>
                    <a:off x="3208" y="2354"/>
                    <a:ext cx="2093" cy="2925"/>
                  </a:xfrm>
                  <a:custGeom>
                    <a:avLst/>
                    <a:gdLst>
                      <a:gd name="T0" fmla="*/ 1858 w 2093"/>
                      <a:gd name="T1" fmla="*/ 137 h 2925"/>
                      <a:gd name="T2" fmla="*/ 323 w 2093"/>
                      <a:gd name="T3" fmla="*/ 2345 h 2925"/>
                      <a:gd name="T4" fmla="*/ 20 w 2093"/>
                      <a:gd name="T5" fmla="*/ 2805 h 2925"/>
                      <a:gd name="T6" fmla="*/ 0 w 2093"/>
                      <a:gd name="T7" fmla="*/ 2860 h 2925"/>
                      <a:gd name="T8" fmla="*/ 30 w 2093"/>
                      <a:gd name="T9" fmla="*/ 2915 h 2925"/>
                      <a:gd name="T10" fmla="*/ 75 w 2093"/>
                      <a:gd name="T11" fmla="*/ 2925 h 2925"/>
                      <a:gd name="T12" fmla="*/ 148 w 2093"/>
                      <a:gd name="T13" fmla="*/ 2852 h 2925"/>
                      <a:gd name="T14" fmla="*/ 465 w 2093"/>
                      <a:gd name="T15" fmla="*/ 2435 h 2925"/>
                      <a:gd name="T16" fmla="*/ 2075 w 2093"/>
                      <a:gd name="T17" fmla="*/ 322 h 2925"/>
                      <a:gd name="T18" fmla="*/ 2093 w 2093"/>
                      <a:gd name="T19" fmla="*/ 0 h 2925"/>
                      <a:gd name="T20" fmla="*/ 1858 w 2093"/>
                      <a:gd name="T21" fmla="*/ 137 h 2925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2093" h="2925">
                        <a:moveTo>
                          <a:pt x="1858" y="137"/>
                        </a:moveTo>
                        <a:lnTo>
                          <a:pt x="323" y="2345"/>
                        </a:lnTo>
                        <a:lnTo>
                          <a:pt x="20" y="2805"/>
                        </a:lnTo>
                        <a:lnTo>
                          <a:pt x="0" y="2860"/>
                        </a:lnTo>
                        <a:lnTo>
                          <a:pt x="30" y="2915"/>
                        </a:lnTo>
                        <a:lnTo>
                          <a:pt x="75" y="2925"/>
                        </a:lnTo>
                        <a:lnTo>
                          <a:pt x="148" y="2852"/>
                        </a:lnTo>
                        <a:lnTo>
                          <a:pt x="465" y="2435"/>
                        </a:lnTo>
                        <a:lnTo>
                          <a:pt x="2075" y="322"/>
                        </a:lnTo>
                        <a:lnTo>
                          <a:pt x="2093" y="0"/>
                        </a:lnTo>
                        <a:lnTo>
                          <a:pt x="1858" y="137"/>
                        </a:lnTo>
                        <a:close/>
                      </a:path>
                    </a:pathLst>
                  </a:custGeom>
                  <a:solidFill>
                    <a:srgbClr val="FF5F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6" name="Freeform 125"/>
                  <p:cNvSpPr>
                    <a:spLocks/>
                  </p:cNvSpPr>
                  <p:nvPr/>
                </p:nvSpPr>
                <p:spPr bwMode="auto">
                  <a:xfrm>
                    <a:off x="5476" y="1516"/>
                    <a:ext cx="365" cy="605"/>
                  </a:xfrm>
                  <a:custGeom>
                    <a:avLst/>
                    <a:gdLst>
                      <a:gd name="T0" fmla="*/ 0 w 365"/>
                      <a:gd name="T1" fmla="*/ 518 h 605"/>
                      <a:gd name="T2" fmla="*/ 10 w 365"/>
                      <a:gd name="T3" fmla="*/ 463 h 605"/>
                      <a:gd name="T4" fmla="*/ 30 w 365"/>
                      <a:gd name="T5" fmla="*/ 380 h 605"/>
                      <a:gd name="T6" fmla="*/ 57 w 365"/>
                      <a:gd name="T7" fmla="*/ 303 h 605"/>
                      <a:gd name="T8" fmla="*/ 95 w 365"/>
                      <a:gd name="T9" fmla="*/ 233 h 605"/>
                      <a:gd name="T10" fmla="*/ 132 w 365"/>
                      <a:gd name="T11" fmla="*/ 173 h 605"/>
                      <a:gd name="T12" fmla="*/ 182 w 365"/>
                      <a:gd name="T13" fmla="*/ 110 h 605"/>
                      <a:gd name="T14" fmla="*/ 242 w 365"/>
                      <a:gd name="T15" fmla="*/ 60 h 605"/>
                      <a:gd name="T16" fmla="*/ 295 w 365"/>
                      <a:gd name="T17" fmla="*/ 30 h 605"/>
                      <a:gd name="T18" fmla="*/ 365 w 365"/>
                      <a:gd name="T19" fmla="*/ 0 h 605"/>
                      <a:gd name="T20" fmla="*/ 352 w 365"/>
                      <a:gd name="T21" fmla="*/ 138 h 605"/>
                      <a:gd name="T22" fmla="*/ 342 w 365"/>
                      <a:gd name="T23" fmla="*/ 223 h 605"/>
                      <a:gd name="T24" fmla="*/ 322 w 365"/>
                      <a:gd name="T25" fmla="*/ 300 h 605"/>
                      <a:gd name="T26" fmla="*/ 287 w 365"/>
                      <a:gd name="T27" fmla="*/ 375 h 605"/>
                      <a:gd name="T28" fmla="*/ 242 w 365"/>
                      <a:gd name="T29" fmla="*/ 450 h 605"/>
                      <a:gd name="T30" fmla="*/ 200 w 365"/>
                      <a:gd name="T31" fmla="*/ 508 h 605"/>
                      <a:gd name="T32" fmla="*/ 135 w 365"/>
                      <a:gd name="T33" fmla="*/ 553 h 605"/>
                      <a:gd name="T34" fmla="*/ 85 w 365"/>
                      <a:gd name="T35" fmla="*/ 590 h 605"/>
                      <a:gd name="T36" fmla="*/ 57 w 365"/>
                      <a:gd name="T37" fmla="*/ 605 h 605"/>
                      <a:gd name="T38" fmla="*/ 0 w 365"/>
                      <a:gd name="T39" fmla="*/ 518 h 605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365" h="605">
                        <a:moveTo>
                          <a:pt x="0" y="518"/>
                        </a:moveTo>
                        <a:lnTo>
                          <a:pt x="10" y="463"/>
                        </a:lnTo>
                        <a:lnTo>
                          <a:pt x="30" y="380"/>
                        </a:lnTo>
                        <a:lnTo>
                          <a:pt x="57" y="303"/>
                        </a:lnTo>
                        <a:lnTo>
                          <a:pt x="95" y="233"/>
                        </a:lnTo>
                        <a:lnTo>
                          <a:pt x="132" y="173"/>
                        </a:lnTo>
                        <a:lnTo>
                          <a:pt x="182" y="110"/>
                        </a:lnTo>
                        <a:lnTo>
                          <a:pt x="242" y="60"/>
                        </a:lnTo>
                        <a:lnTo>
                          <a:pt x="295" y="30"/>
                        </a:lnTo>
                        <a:lnTo>
                          <a:pt x="365" y="0"/>
                        </a:lnTo>
                        <a:lnTo>
                          <a:pt x="352" y="138"/>
                        </a:lnTo>
                        <a:lnTo>
                          <a:pt x="342" y="223"/>
                        </a:lnTo>
                        <a:lnTo>
                          <a:pt x="322" y="300"/>
                        </a:lnTo>
                        <a:lnTo>
                          <a:pt x="287" y="375"/>
                        </a:lnTo>
                        <a:lnTo>
                          <a:pt x="242" y="450"/>
                        </a:lnTo>
                        <a:lnTo>
                          <a:pt x="200" y="508"/>
                        </a:lnTo>
                        <a:lnTo>
                          <a:pt x="135" y="553"/>
                        </a:lnTo>
                        <a:lnTo>
                          <a:pt x="85" y="590"/>
                        </a:lnTo>
                        <a:lnTo>
                          <a:pt x="57" y="605"/>
                        </a:lnTo>
                        <a:lnTo>
                          <a:pt x="0" y="518"/>
                        </a:lnTo>
                        <a:close/>
                      </a:path>
                    </a:pathLst>
                  </a:custGeom>
                  <a:solidFill>
                    <a:srgbClr val="7F00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7" name="Freeform 126"/>
                  <p:cNvSpPr>
                    <a:spLocks/>
                  </p:cNvSpPr>
                  <p:nvPr/>
                </p:nvSpPr>
                <p:spPr bwMode="auto">
                  <a:xfrm>
                    <a:off x="5048" y="2041"/>
                    <a:ext cx="488" cy="650"/>
                  </a:xfrm>
                  <a:custGeom>
                    <a:avLst/>
                    <a:gdLst>
                      <a:gd name="T0" fmla="*/ 408 w 488"/>
                      <a:gd name="T1" fmla="*/ 3 h 650"/>
                      <a:gd name="T2" fmla="*/ 373 w 488"/>
                      <a:gd name="T3" fmla="*/ 15 h 650"/>
                      <a:gd name="T4" fmla="*/ 328 w 488"/>
                      <a:gd name="T5" fmla="*/ 43 h 650"/>
                      <a:gd name="T6" fmla="*/ 228 w 488"/>
                      <a:gd name="T7" fmla="*/ 160 h 650"/>
                      <a:gd name="T8" fmla="*/ 143 w 488"/>
                      <a:gd name="T9" fmla="*/ 268 h 650"/>
                      <a:gd name="T10" fmla="*/ 0 w 488"/>
                      <a:gd name="T11" fmla="*/ 463 h 650"/>
                      <a:gd name="T12" fmla="*/ 45 w 488"/>
                      <a:gd name="T13" fmla="*/ 460 h 650"/>
                      <a:gd name="T14" fmla="*/ 83 w 488"/>
                      <a:gd name="T15" fmla="*/ 470 h 650"/>
                      <a:gd name="T16" fmla="*/ 108 w 488"/>
                      <a:gd name="T17" fmla="*/ 475 h 650"/>
                      <a:gd name="T18" fmla="*/ 140 w 488"/>
                      <a:gd name="T19" fmla="*/ 493 h 650"/>
                      <a:gd name="T20" fmla="*/ 163 w 488"/>
                      <a:gd name="T21" fmla="*/ 503 h 650"/>
                      <a:gd name="T22" fmla="*/ 188 w 488"/>
                      <a:gd name="T23" fmla="*/ 528 h 650"/>
                      <a:gd name="T24" fmla="*/ 208 w 488"/>
                      <a:gd name="T25" fmla="*/ 568 h 650"/>
                      <a:gd name="T26" fmla="*/ 223 w 488"/>
                      <a:gd name="T27" fmla="*/ 605 h 650"/>
                      <a:gd name="T28" fmla="*/ 228 w 488"/>
                      <a:gd name="T29" fmla="*/ 650 h 650"/>
                      <a:gd name="T30" fmla="*/ 288 w 488"/>
                      <a:gd name="T31" fmla="*/ 553 h 650"/>
                      <a:gd name="T32" fmla="*/ 345 w 488"/>
                      <a:gd name="T33" fmla="*/ 460 h 650"/>
                      <a:gd name="T34" fmla="*/ 400 w 488"/>
                      <a:gd name="T35" fmla="*/ 370 h 650"/>
                      <a:gd name="T36" fmla="*/ 438 w 488"/>
                      <a:gd name="T37" fmla="*/ 288 h 650"/>
                      <a:gd name="T38" fmla="*/ 475 w 488"/>
                      <a:gd name="T39" fmla="*/ 213 h 650"/>
                      <a:gd name="T40" fmla="*/ 483 w 488"/>
                      <a:gd name="T41" fmla="*/ 153 h 650"/>
                      <a:gd name="T42" fmla="*/ 488 w 488"/>
                      <a:gd name="T43" fmla="*/ 100 h 650"/>
                      <a:gd name="T44" fmla="*/ 488 w 488"/>
                      <a:gd name="T45" fmla="*/ 65 h 650"/>
                      <a:gd name="T46" fmla="*/ 475 w 488"/>
                      <a:gd name="T47" fmla="*/ 33 h 650"/>
                      <a:gd name="T48" fmla="*/ 450 w 488"/>
                      <a:gd name="T49" fmla="*/ 13 h 650"/>
                      <a:gd name="T50" fmla="*/ 430 w 488"/>
                      <a:gd name="T51" fmla="*/ 0 h 650"/>
                      <a:gd name="T52" fmla="*/ 408 w 488"/>
                      <a:gd name="T53" fmla="*/ 3 h 650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0" t="0" r="r" b="b"/>
                    <a:pathLst>
                      <a:path w="488" h="650">
                        <a:moveTo>
                          <a:pt x="408" y="3"/>
                        </a:moveTo>
                        <a:lnTo>
                          <a:pt x="373" y="15"/>
                        </a:lnTo>
                        <a:lnTo>
                          <a:pt x="328" y="43"/>
                        </a:lnTo>
                        <a:lnTo>
                          <a:pt x="228" y="160"/>
                        </a:lnTo>
                        <a:lnTo>
                          <a:pt x="143" y="268"/>
                        </a:lnTo>
                        <a:lnTo>
                          <a:pt x="0" y="463"/>
                        </a:lnTo>
                        <a:lnTo>
                          <a:pt x="45" y="460"/>
                        </a:lnTo>
                        <a:lnTo>
                          <a:pt x="83" y="470"/>
                        </a:lnTo>
                        <a:lnTo>
                          <a:pt x="108" y="475"/>
                        </a:lnTo>
                        <a:lnTo>
                          <a:pt x="140" y="493"/>
                        </a:lnTo>
                        <a:lnTo>
                          <a:pt x="163" y="503"/>
                        </a:lnTo>
                        <a:lnTo>
                          <a:pt x="188" y="528"/>
                        </a:lnTo>
                        <a:lnTo>
                          <a:pt x="208" y="568"/>
                        </a:lnTo>
                        <a:lnTo>
                          <a:pt x="223" y="605"/>
                        </a:lnTo>
                        <a:lnTo>
                          <a:pt x="228" y="650"/>
                        </a:lnTo>
                        <a:lnTo>
                          <a:pt x="288" y="553"/>
                        </a:lnTo>
                        <a:lnTo>
                          <a:pt x="345" y="460"/>
                        </a:lnTo>
                        <a:lnTo>
                          <a:pt x="400" y="370"/>
                        </a:lnTo>
                        <a:lnTo>
                          <a:pt x="438" y="288"/>
                        </a:lnTo>
                        <a:lnTo>
                          <a:pt x="475" y="213"/>
                        </a:lnTo>
                        <a:lnTo>
                          <a:pt x="483" y="153"/>
                        </a:lnTo>
                        <a:lnTo>
                          <a:pt x="488" y="100"/>
                        </a:lnTo>
                        <a:lnTo>
                          <a:pt x="488" y="65"/>
                        </a:lnTo>
                        <a:lnTo>
                          <a:pt x="475" y="33"/>
                        </a:lnTo>
                        <a:lnTo>
                          <a:pt x="450" y="13"/>
                        </a:lnTo>
                        <a:lnTo>
                          <a:pt x="430" y="0"/>
                        </a:lnTo>
                        <a:lnTo>
                          <a:pt x="408" y="3"/>
                        </a:lnTo>
                        <a:close/>
                      </a:path>
                    </a:pathLst>
                  </a:custGeom>
                  <a:solidFill>
                    <a:srgbClr val="BFBFD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70" name="Group 127"/>
                <p:cNvGrpSpPr>
                  <a:grpSpLocks/>
                </p:cNvGrpSpPr>
                <p:nvPr/>
              </p:nvGrpSpPr>
              <p:grpSpPr bwMode="auto">
                <a:xfrm>
                  <a:off x="4133" y="1181"/>
                  <a:ext cx="205" cy="4118"/>
                  <a:chOff x="4133" y="1181"/>
                  <a:chExt cx="205" cy="4118"/>
                </a:xfrm>
              </p:grpSpPr>
              <p:sp>
                <p:nvSpPr>
                  <p:cNvPr id="2200" name="Rectangle 128"/>
                  <p:cNvSpPr>
                    <a:spLocks noChangeArrowheads="1"/>
                  </p:cNvSpPr>
                  <p:nvPr/>
                </p:nvSpPr>
                <p:spPr bwMode="auto">
                  <a:xfrm>
                    <a:off x="4133" y="1529"/>
                    <a:ext cx="198" cy="3640"/>
                  </a:xfrm>
                  <a:prstGeom prst="rect">
                    <a:avLst/>
                  </a:prstGeom>
                  <a:solidFill>
                    <a:srgbClr val="FF7F3F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1" name="Freeform 129"/>
                  <p:cNvSpPr>
                    <a:spLocks/>
                  </p:cNvSpPr>
                  <p:nvPr/>
                </p:nvSpPr>
                <p:spPr bwMode="auto">
                  <a:xfrm>
                    <a:off x="4138" y="1181"/>
                    <a:ext cx="200" cy="418"/>
                  </a:xfrm>
                  <a:custGeom>
                    <a:avLst/>
                    <a:gdLst>
                      <a:gd name="T0" fmla="*/ 0 w 200"/>
                      <a:gd name="T1" fmla="*/ 350 h 418"/>
                      <a:gd name="T2" fmla="*/ 20 w 200"/>
                      <a:gd name="T3" fmla="*/ 398 h 418"/>
                      <a:gd name="T4" fmla="*/ 45 w 200"/>
                      <a:gd name="T5" fmla="*/ 355 h 418"/>
                      <a:gd name="T6" fmla="*/ 78 w 200"/>
                      <a:gd name="T7" fmla="*/ 418 h 418"/>
                      <a:gd name="T8" fmla="*/ 105 w 200"/>
                      <a:gd name="T9" fmla="*/ 363 h 418"/>
                      <a:gd name="T10" fmla="*/ 133 w 200"/>
                      <a:gd name="T11" fmla="*/ 415 h 418"/>
                      <a:gd name="T12" fmla="*/ 150 w 200"/>
                      <a:gd name="T13" fmla="*/ 343 h 418"/>
                      <a:gd name="T14" fmla="*/ 175 w 200"/>
                      <a:gd name="T15" fmla="*/ 400 h 418"/>
                      <a:gd name="T16" fmla="*/ 200 w 200"/>
                      <a:gd name="T17" fmla="*/ 348 h 418"/>
                      <a:gd name="T18" fmla="*/ 88 w 200"/>
                      <a:gd name="T19" fmla="*/ 0 h 418"/>
                      <a:gd name="T20" fmla="*/ 0 w 200"/>
                      <a:gd name="T21" fmla="*/ 350 h 41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200" h="418">
                        <a:moveTo>
                          <a:pt x="0" y="350"/>
                        </a:moveTo>
                        <a:lnTo>
                          <a:pt x="20" y="398"/>
                        </a:lnTo>
                        <a:lnTo>
                          <a:pt x="45" y="355"/>
                        </a:lnTo>
                        <a:lnTo>
                          <a:pt x="78" y="418"/>
                        </a:lnTo>
                        <a:lnTo>
                          <a:pt x="105" y="363"/>
                        </a:lnTo>
                        <a:lnTo>
                          <a:pt x="133" y="415"/>
                        </a:lnTo>
                        <a:lnTo>
                          <a:pt x="150" y="343"/>
                        </a:lnTo>
                        <a:lnTo>
                          <a:pt x="175" y="400"/>
                        </a:lnTo>
                        <a:lnTo>
                          <a:pt x="200" y="348"/>
                        </a:lnTo>
                        <a:lnTo>
                          <a:pt x="88" y="0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FFBF5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2" name="Freeform 130"/>
                  <p:cNvSpPr>
                    <a:spLocks/>
                  </p:cNvSpPr>
                  <p:nvPr/>
                </p:nvSpPr>
                <p:spPr bwMode="auto">
                  <a:xfrm>
                    <a:off x="4196" y="1181"/>
                    <a:ext cx="62" cy="138"/>
                  </a:xfrm>
                  <a:custGeom>
                    <a:avLst/>
                    <a:gdLst>
                      <a:gd name="T0" fmla="*/ 25 w 62"/>
                      <a:gd name="T1" fmla="*/ 0 h 138"/>
                      <a:gd name="T2" fmla="*/ 0 w 62"/>
                      <a:gd name="T3" fmla="*/ 110 h 138"/>
                      <a:gd name="T4" fmla="*/ 7 w 62"/>
                      <a:gd name="T5" fmla="*/ 128 h 138"/>
                      <a:gd name="T6" fmla="*/ 25 w 62"/>
                      <a:gd name="T7" fmla="*/ 138 h 138"/>
                      <a:gd name="T8" fmla="*/ 42 w 62"/>
                      <a:gd name="T9" fmla="*/ 135 h 138"/>
                      <a:gd name="T10" fmla="*/ 57 w 62"/>
                      <a:gd name="T11" fmla="*/ 130 h 138"/>
                      <a:gd name="T12" fmla="*/ 62 w 62"/>
                      <a:gd name="T13" fmla="*/ 118 h 138"/>
                      <a:gd name="T14" fmla="*/ 25 w 62"/>
                      <a:gd name="T15" fmla="*/ 0 h 13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62" h="138">
                        <a:moveTo>
                          <a:pt x="25" y="0"/>
                        </a:moveTo>
                        <a:lnTo>
                          <a:pt x="0" y="110"/>
                        </a:lnTo>
                        <a:lnTo>
                          <a:pt x="7" y="128"/>
                        </a:lnTo>
                        <a:lnTo>
                          <a:pt x="25" y="138"/>
                        </a:lnTo>
                        <a:lnTo>
                          <a:pt x="42" y="135"/>
                        </a:lnTo>
                        <a:lnTo>
                          <a:pt x="57" y="130"/>
                        </a:lnTo>
                        <a:lnTo>
                          <a:pt x="62" y="118"/>
                        </a:lnTo>
                        <a:lnTo>
                          <a:pt x="2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3" name="Freeform 131"/>
                  <p:cNvSpPr>
                    <a:spLocks/>
                  </p:cNvSpPr>
                  <p:nvPr/>
                </p:nvSpPr>
                <p:spPr bwMode="auto">
                  <a:xfrm>
                    <a:off x="4138" y="5086"/>
                    <a:ext cx="200" cy="213"/>
                  </a:xfrm>
                  <a:custGeom>
                    <a:avLst/>
                    <a:gdLst>
                      <a:gd name="T0" fmla="*/ 0 w 200"/>
                      <a:gd name="T1" fmla="*/ 13 h 213"/>
                      <a:gd name="T2" fmla="*/ 30 w 200"/>
                      <a:gd name="T3" fmla="*/ 30 h 213"/>
                      <a:gd name="T4" fmla="*/ 65 w 200"/>
                      <a:gd name="T5" fmla="*/ 38 h 213"/>
                      <a:gd name="T6" fmla="*/ 88 w 200"/>
                      <a:gd name="T7" fmla="*/ 43 h 213"/>
                      <a:gd name="T8" fmla="*/ 113 w 200"/>
                      <a:gd name="T9" fmla="*/ 43 h 213"/>
                      <a:gd name="T10" fmla="*/ 140 w 200"/>
                      <a:gd name="T11" fmla="*/ 38 h 213"/>
                      <a:gd name="T12" fmla="*/ 165 w 200"/>
                      <a:gd name="T13" fmla="*/ 28 h 213"/>
                      <a:gd name="T14" fmla="*/ 185 w 200"/>
                      <a:gd name="T15" fmla="*/ 20 h 213"/>
                      <a:gd name="T16" fmla="*/ 200 w 200"/>
                      <a:gd name="T17" fmla="*/ 0 h 213"/>
                      <a:gd name="T18" fmla="*/ 200 w 200"/>
                      <a:gd name="T19" fmla="*/ 170 h 213"/>
                      <a:gd name="T20" fmla="*/ 190 w 200"/>
                      <a:gd name="T21" fmla="*/ 185 h 213"/>
                      <a:gd name="T22" fmla="*/ 160 w 200"/>
                      <a:gd name="T23" fmla="*/ 203 h 213"/>
                      <a:gd name="T24" fmla="*/ 123 w 200"/>
                      <a:gd name="T25" fmla="*/ 210 h 213"/>
                      <a:gd name="T26" fmla="*/ 83 w 200"/>
                      <a:gd name="T27" fmla="*/ 213 h 213"/>
                      <a:gd name="T28" fmla="*/ 45 w 200"/>
                      <a:gd name="T29" fmla="*/ 208 h 213"/>
                      <a:gd name="T30" fmla="*/ 30 w 200"/>
                      <a:gd name="T31" fmla="*/ 200 h 213"/>
                      <a:gd name="T32" fmla="*/ 13 w 200"/>
                      <a:gd name="T33" fmla="*/ 188 h 213"/>
                      <a:gd name="T34" fmla="*/ 3 w 200"/>
                      <a:gd name="T35" fmla="*/ 173 h 213"/>
                      <a:gd name="T36" fmla="*/ 0 w 200"/>
                      <a:gd name="T37" fmla="*/ 158 h 213"/>
                      <a:gd name="T38" fmla="*/ 0 w 200"/>
                      <a:gd name="T39" fmla="*/ 13 h 213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200" h="213">
                        <a:moveTo>
                          <a:pt x="0" y="13"/>
                        </a:moveTo>
                        <a:lnTo>
                          <a:pt x="30" y="30"/>
                        </a:lnTo>
                        <a:lnTo>
                          <a:pt x="65" y="38"/>
                        </a:lnTo>
                        <a:lnTo>
                          <a:pt x="88" y="43"/>
                        </a:lnTo>
                        <a:lnTo>
                          <a:pt x="113" y="43"/>
                        </a:lnTo>
                        <a:lnTo>
                          <a:pt x="140" y="38"/>
                        </a:lnTo>
                        <a:lnTo>
                          <a:pt x="165" y="28"/>
                        </a:lnTo>
                        <a:lnTo>
                          <a:pt x="185" y="20"/>
                        </a:lnTo>
                        <a:lnTo>
                          <a:pt x="200" y="0"/>
                        </a:lnTo>
                        <a:lnTo>
                          <a:pt x="200" y="170"/>
                        </a:lnTo>
                        <a:lnTo>
                          <a:pt x="190" y="185"/>
                        </a:lnTo>
                        <a:lnTo>
                          <a:pt x="160" y="203"/>
                        </a:lnTo>
                        <a:lnTo>
                          <a:pt x="123" y="210"/>
                        </a:lnTo>
                        <a:lnTo>
                          <a:pt x="83" y="213"/>
                        </a:lnTo>
                        <a:lnTo>
                          <a:pt x="45" y="208"/>
                        </a:lnTo>
                        <a:lnTo>
                          <a:pt x="30" y="200"/>
                        </a:lnTo>
                        <a:lnTo>
                          <a:pt x="13" y="188"/>
                        </a:lnTo>
                        <a:lnTo>
                          <a:pt x="3" y="173"/>
                        </a:lnTo>
                        <a:lnTo>
                          <a:pt x="0" y="158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FF7F9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4" name="Freeform 132"/>
                  <p:cNvSpPr>
                    <a:spLocks/>
                  </p:cNvSpPr>
                  <p:nvPr/>
                </p:nvSpPr>
                <p:spPr bwMode="auto">
                  <a:xfrm>
                    <a:off x="4138" y="4914"/>
                    <a:ext cx="200" cy="215"/>
                  </a:xfrm>
                  <a:custGeom>
                    <a:avLst/>
                    <a:gdLst>
                      <a:gd name="T0" fmla="*/ 0 w 200"/>
                      <a:gd name="T1" fmla="*/ 12 h 215"/>
                      <a:gd name="T2" fmla="*/ 30 w 200"/>
                      <a:gd name="T3" fmla="*/ 27 h 215"/>
                      <a:gd name="T4" fmla="*/ 65 w 200"/>
                      <a:gd name="T5" fmla="*/ 35 h 215"/>
                      <a:gd name="T6" fmla="*/ 88 w 200"/>
                      <a:gd name="T7" fmla="*/ 40 h 215"/>
                      <a:gd name="T8" fmla="*/ 113 w 200"/>
                      <a:gd name="T9" fmla="*/ 40 h 215"/>
                      <a:gd name="T10" fmla="*/ 140 w 200"/>
                      <a:gd name="T11" fmla="*/ 35 h 215"/>
                      <a:gd name="T12" fmla="*/ 165 w 200"/>
                      <a:gd name="T13" fmla="*/ 25 h 215"/>
                      <a:gd name="T14" fmla="*/ 185 w 200"/>
                      <a:gd name="T15" fmla="*/ 20 h 215"/>
                      <a:gd name="T16" fmla="*/ 200 w 200"/>
                      <a:gd name="T17" fmla="*/ 0 h 215"/>
                      <a:gd name="T18" fmla="*/ 200 w 200"/>
                      <a:gd name="T19" fmla="*/ 170 h 215"/>
                      <a:gd name="T20" fmla="*/ 190 w 200"/>
                      <a:gd name="T21" fmla="*/ 185 h 215"/>
                      <a:gd name="T22" fmla="*/ 160 w 200"/>
                      <a:gd name="T23" fmla="*/ 202 h 215"/>
                      <a:gd name="T24" fmla="*/ 123 w 200"/>
                      <a:gd name="T25" fmla="*/ 210 h 215"/>
                      <a:gd name="T26" fmla="*/ 83 w 200"/>
                      <a:gd name="T27" fmla="*/ 215 h 215"/>
                      <a:gd name="T28" fmla="*/ 45 w 200"/>
                      <a:gd name="T29" fmla="*/ 207 h 215"/>
                      <a:gd name="T30" fmla="*/ 30 w 200"/>
                      <a:gd name="T31" fmla="*/ 200 h 215"/>
                      <a:gd name="T32" fmla="*/ 13 w 200"/>
                      <a:gd name="T33" fmla="*/ 187 h 215"/>
                      <a:gd name="T34" fmla="*/ 3 w 200"/>
                      <a:gd name="T35" fmla="*/ 172 h 215"/>
                      <a:gd name="T36" fmla="*/ 0 w 200"/>
                      <a:gd name="T37" fmla="*/ 157 h 215"/>
                      <a:gd name="T38" fmla="*/ 0 w 200"/>
                      <a:gd name="T39" fmla="*/ 12 h 215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200" h="215">
                        <a:moveTo>
                          <a:pt x="0" y="12"/>
                        </a:moveTo>
                        <a:lnTo>
                          <a:pt x="30" y="27"/>
                        </a:lnTo>
                        <a:lnTo>
                          <a:pt x="65" y="35"/>
                        </a:lnTo>
                        <a:lnTo>
                          <a:pt x="88" y="40"/>
                        </a:lnTo>
                        <a:lnTo>
                          <a:pt x="113" y="40"/>
                        </a:lnTo>
                        <a:lnTo>
                          <a:pt x="140" y="35"/>
                        </a:lnTo>
                        <a:lnTo>
                          <a:pt x="165" y="25"/>
                        </a:lnTo>
                        <a:lnTo>
                          <a:pt x="185" y="20"/>
                        </a:lnTo>
                        <a:lnTo>
                          <a:pt x="200" y="0"/>
                        </a:lnTo>
                        <a:lnTo>
                          <a:pt x="200" y="170"/>
                        </a:lnTo>
                        <a:lnTo>
                          <a:pt x="190" y="185"/>
                        </a:lnTo>
                        <a:lnTo>
                          <a:pt x="160" y="202"/>
                        </a:lnTo>
                        <a:lnTo>
                          <a:pt x="123" y="210"/>
                        </a:lnTo>
                        <a:lnTo>
                          <a:pt x="83" y="215"/>
                        </a:lnTo>
                        <a:lnTo>
                          <a:pt x="45" y="207"/>
                        </a:lnTo>
                        <a:lnTo>
                          <a:pt x="30" y="200"/>
                        </a:lnTo>
                        <a:lnTo>
                          <a:pt x="13" y="187"/>
                        </a:lnTo>
                        <a:lnTo>
                          <a:pt x="3" y="172"/>
                        </a:lnTo>
                        <a:lnTo>
                          <a:pt x="0" y="157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F5F7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71" name="Group 133"/>
                <p:cNvGrpSpPr>
                  <a:grpSpLocks/>
                </p:cNvGrpSpPr>
                <p:nvPr/>
              </p:nvGrpSpPr>
              <p:grpSpPr bwMode="auto">
                <a:xfrm>
                  <a:off x="2593" y="2094"/>
                  <a:ext cx="1758" cy="3027"/>
                  <a:chOff x="2593" y="2094"/>
                  <a:chExt cx="1758" cy="3027"/>
                </a:xfrm>
              </p:grpSpPr>
              <p:sp>
                <p:nvSpPr>
                  <p:cNvPr id="2192" name="Freeform 134"/>
                  <p:cNvSpPr>
                    <a:spLocks/>
                  </p:cNvSpPr>
                  <p:nvPr/>
                </p:nvSpPr>
                <p:spPr bwMode="auto">
                  <a:xfrm>
                    <a:off x="2623" y="2311"/>
                    <a:ext cx="1728" cy="2793"/>
                  </a:xfrm>
                  <a:custGeom>
                    <a:avLst/>
                    <a:gdLst>
                      <a:gd name="T0" fmla="*/ 213 w 1728"/>
                      <a:gd name="T1" fmla="*/ 0 h 2793"/>
                      <a:gd name="T2" fmla="*/ 1728 w 1728"/>
                      <a:gd name="T3" fmla="*/ 2740 h 2793"/>
                      <a:gd name="T4" fmla="*/ 1555 w 1728"/>
                      <a:gd name="T5" fmla="*/ 2793 h 2793"/>
                      <a:gd name="T6" fmla="*/ 0 w 1728"/>
                      <a:gd name="T7" fmla="*/ 48 h 2793"/>
                      <a:gd name="T8" fmla="*/ 213 w 1728"/>
                      <a:gd name="T9" fmla="*/ 0 h 279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28" h="2793">
                        <a:moveTo>
                          <a:pt x="213" y="0"/>
                        </a:moveTo>
                        <a:lnTo>
                          <a:pt x="1728" y="2740"/>
                        </a:lnTo>
                        <a:lnTo>
                          <a:pt x="1555" y="2793"/>
                        </a:lnTo>
                        <a:lnTo>
                          <a:pt x="0" y="48"/>
                        </a:lnTo>
                        <a:lnTo>
                          <a:pt x="213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3" name="Freeform 135"/>
                  <p:cNvSpPr>
                    <a:spLocks/>
                  </p:cNvSpPr>
                  <p:nvPr/>
                </p:nvSpPr>
                <p:spPr bwMode="auto">
                  <a:xfrm>
                    <a:off x="4178" y="5054"/>
                    <a:ext cx="173" cy="67"/>
                  </a:xfrm>
                  <a:custGeom>
                    <a:avLst/>
                    <a:gdLst>
                      <a:gd name="T0" fmla="*/ 173 w 173"/>
                      <a:gd name="T1" fmla="*/ 0 h 67"/>
                      <a:gd name="T2" fmla="*/ 0 w 173"/>
                      <a:gd name="T3" fmla="*/ 50 h 67"/>
                      <a:gd name="T4" fmla="*/ 10 w 173"/>
                      <a:gd name="T5" fmla="*/ 57 h 67"/>
                      <a:gd name="T6" fmla="*/ 30 w 173"/>
                      <a:gd name="T7" fmla="*/ 62 h 67"/>
                      <a:gd name="T8" fmla="*/ 53 w 173"/>
                      <a:gd name="T9" fmla="*/ 65 h 67"/>
                      <a:gd name="T10" fmla="*/ 78 w 173"/>
                      <a:gd name="T11" fmla="*/ 67 h 67"/>
                      <a:gd name="T12" fmla="*/ 100 w 173"/>
                      <a:gd name="T13" fmla="*/ 67 h 67"/>
                      <a:gd name="T14" fmla="*/ 123 w 173"/>
                      <a:gd name="T15" fmla="*/ 62 h 67"/>
                      <a:gd name="T16" fmla="*/ 140 w 173"/>
                      <a:gd name="T17" fmla="*/ 55 h 67"/>
                      <a:gd name="T18" fmla="*/ 158 w 173"/>
                      <a:gd name="T19" fmla="*/ 47 h 67"/>
                      <a:gd name="T20" fmla="*/ 168 w 173"/>
                      <a:gd name="T21" fmla="*/ 32 h 67"/>
                      <a:gd name="T22" fmla="*/ 173 w 173"/>
                      <a:gd name="T23" fmla="*/ 20 h 67"/>
                      <a:gd name="T24" fmla="*/ 173 w 173"/>
                      <a:gd name="T25" fmla="*/ 0 h 6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73" h="67">
                        <a:moveTo>
                          <a:pt x="173" y="0"/>
                        </a:moveTo>
                        <a:lnTo>
                          <a:pt x="0" y="50"/>
                        </a:lnTo>
                        <a:lnTo>
                          <a:pt x="10" y="57"/>
                        </a:lnTo>
                        <a:lnTo>
                          <a:pt x="30" y="62"/>
                        </a:lnTo>
                        <a:lnTo>
                          <a:pt x="53" y="65"/>
                        </a:lnTo>
                        <a:lnTo>
                          <a:pt x="78" y="67"/>
                        </a:lnTo>
                        <a:lnTo>
                          <a:pt x="100" y="67"/>
                        </a:lnTo>
                        <a:lnTo>
                          <a:pt x="123" y="62"/>
                        </a:lnTo>
                        <a:lnTo>
                          <a:pt x="140" y="55"/>
                        </a:lnTo>
                        <a:lnTo>
                          <a:pt x="158" y="47"/>
                        </a:lnTo>
                        <a:lnTo>
                          <a:pt x="168" y="32"/>
                        </a:lnTo>
                        <a:lnTo>
                          <a:pt x="173" y="20"/>
                        </a:lnTo>
                        <a:lnTo>
                          <a:pt x="173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4" name="Freeform 136"/>
                  <p:cNvSpPr>
                    <a:spLocks/>
                  </p:cNvSpPr>
                  <p:nvPr/>
                </p:nvSpPr>
                <p:spPr bwMode="auto">
                  <a:xfrm>
                    <a:off x="4093" y="4904"/>
                    <a:ext cx="258" cy="217"/>
                  </a:xfrm>
                  <a:custGeom>
                    <a:avLst/>
                    <a:gdLst>
                      <a:gd name="T0" fmla="*/ 178 w 258"/>
                      <a:gd name="T1" fmla="*/ 0 h 217"/>
                      <a:gd name="T2" fmla="*/ 258 w 258"/>
                      <a:gd name="T3" fmla="*/ 150 h 217"/>
                      <a:gd name="T4" fmla="*/ 258 w 258"/>
                      <a:gd name="T5" fmla="*/ 160 h 217"/>
                      <a:gd name="T6" fmla="*/ 258 w 258"/>
                      <a:gd name="T7" fmla="*/ 177 h 217"/>
                      <a:gd name="T8" fmla="*/ 250 w 258"/>
                      <a:gd name="T9" fmla="*/ 187 h 217"/>
                      <a:gd name="T10" fmla="*/ 243 w 258"/>
                      <a:gd name="T11" fmla="*/ 197 h 217"/>
                      <a:gd name="T12" fmla="*/ 230 w 258"/>
                      <a:gd name="T13" fmla="*/ 202 h 217"/>
                      <a:gd name="T14" fmla="*/ 210 w 258"/>
                      <a:gd name="T15" fmla="*/ 212 h 217"/>
                      <a:gd name="T16" fmla="*/ 193 w 258"/>
                      <a:gd name="T17" fmla="*/ 215 h 217"/>
                      <a:gd name="T18" fmla="*/ 168 w 258"/>
                      <a:gd name="T19" fmla="*/ 217 h 217"/>
                      <a:gd name="T20" fmla="*/ 150 w 258"/>
                      <a:gd name="T21" fmla="*/ 215 h 217"/>
                      <a:gd name="T22" fmla="*/ 130 w 258"/>
                      <a:gd name="T23" fmla="*/ 212 h 217"/>
                      <a:gd name="T24" fmla="*/ 105 w 258"/>
                      <a:gd name="T25" fmla="*/ 207 h 217"/>
                      <a:gd name="T26" fmla="*/ 90 w 258"/>
                      <a:gd name="T27" fmla="*/ 202 h 217"/>
                      <a:gd name="T28" fmla="*/ 85 w 258"/>
                      <a:gd name="T29" fmla="*/ 197 h 217"/>
                      <a:gd name="T30" fmla="*/ 0 w 258"/>
                      <a:gd name="T31" fmla="*/ 50 h 217"/>
                      <a:gd name="T32" fmla="*/ 20 w 258"/>
                      <a:gd name="T33" fmla="*/ 57 h 217"/>
                      <a:gd name="T34" fmla="*/ 38 w 258"/>
                      <a:gd name="T35" fmla="*/ 65 h 217"/>
                      <a:gd name="T36" fmla="*/ 68 w 258"/>
                      <a:gd name="T37" fmla="*/ 65 h 217"/>
                      <a:gd name="T38" fmla="*/ 90 w 258"/>
                      <a:gd name="T39" fmla="*/ 65 h 217"/>
                      <a:gd name="T40" fmla="*/ 115 w 258"/>
                      <a:gd name="T41" fmla="*/ 65 h 217"/>
                      <a:gd name="T42" fmla="*/ 133 w 258"/>
                      <a:gd name="T43" fmla="*/ 57 h 217"/>
                      <a:gd name="T44" fmla="*/ 148 w 258"/>
                      <a:gd name="T45" fmla="*/ 50 h 217"/>
                      <a:gd name="T46" fmla="*/ 163 w 258"/>
                      <a:gd name="T47" fmla="*/ 42 h 217"/>
                      <a:gd name="T48" fmla="*/ 168 w 258"/>
                      <a:gd name="T49" fmla="*/ 32 h 217"/>
                      <a:gd name="T50" fmla="*/ 173 w 258"/>
                      <a:gd name="T51" fmla="*/ 25 h 217"/>
                      <a:gd name="T52" fmla="*/ 178 w 258"/>
                      <a:gd name="T53" fmla="*/ 15 h 217"/>
                      <a:gd name="T54" fmla="*/ 178 w 258"/>
                      <a:gd name="T55" fmla="*/ 0 h 217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0" t="0" r="r" b="b"/>
                    <a:pathLst>
                      <a:path w="258" h="217">
                        <a:moveTo>
                          <a:pt x="178" y="0"/>
                        </a:moveTo>
                        <a:lnTo>
                          <a:pt x="258" y="150"/>
                        </a:lnTo>
                        <a:lnTo>
                          <a:pt x="258" y="160"/>
                        </a:lnTo>
                        <a:lnTo>
                          <a:pt x="258" y="177"/>
                        </a:lnTo>
                        <a:lnTo>
                          <a:pt x="250" y="187"/>
                        </a:lnTo>
                        <a:lnTo>
                          <a:pt x="243" y="197"/>
                        </a:lnTo>
                        <a:lnTo>
                          <a:pt x="230" y="202"/>
                        </a:lnTo>
                        <a:lnTo>
                          <a:pt x="210" y="212"/>
                        </a:lnTo>
                        <a:lnTo>
                          <a:pt x="193" y="215"/>
                        </a:lnTo>
                        <a:lnTo>
                          <a:pt x="168" y="217"/>
                        </a:lnTo>
                        <a:lnTo>
                          <a:pt x="150" y="215"/>
                        </a:lnTo>
                        <a:lnTo>
                          <a:pt x="130" y="212"/>
                        </a:lnTo>
                        <a:lnTo>
                          <a:pt x="105" y="207"/>
                        </a:lnTo>
                        <a:lnTo>
                          <a:pt x="90" y="202"/>
                        </a:lnTo>
                        <a:lnTo>
                          <a:pt x="85" y="197"/>
                        </a:lnTo>
                        <a:lnTo>
                          <a:pt x="0" y="50"/>
                        </a:lnTo>
                        <a:lnTo>
                          <a:pt x="20" y="57"/>
                        </a:lnTo>
                        <a:lnTo>
                          <a:pt x="38" y="65"/>
                        </a:lnTo>
                        <a:lnTo>
                          <a:pt x="68" y="65"/>
                        </a:lnTo>
                        <a:lnTo>
                          <a:pt x="90" y="65"/>
                        </a:lnTo>
                        <a:lnTo>
                          <a:pt x="115" y="65"/>
                        </a:lnTo>
                        <a:lnTo>
                          <a:pt x="133" y="57"/>
                        </a:lnTo>
                        <a:lnTo>
                          <a:pt x="148" y="50"/>
                        </a:lnTo>
                        <a:lnTo>
                          <a:pt x="163" y="42"/>
                        </a:lnTo>
                        <a:lnTo>
                          <a:pt x="168" y="32"/>
                        </a:lnTo>
                        <a:lnTo>
                          <a:pt x="173" y="25"/>
                        </a:lnTo>
                        <a:lnTo>
                          <a:pt x="178" y="15"/>
                        </a:lnTo>
                        <a:lnTo>
                          <a:pt x="178" y="0"/>
                        </a:lnTo>
                        <a:close/>
                      </a:path>
                    </a:pathLst>
                  </a:custGeom>
                  <a:solidFill>
                    <a:srgbClr val="FF7F9F"/>
                  </a:solidFill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5" name="Freeform 137"/>
                  <p:cNvSpPr>
                    <a:spLocks/>
                  </p:cNvSpPr>
                  <p:nvPr/>
                </p:nvSpPr>
                <p:spPr bwMode="auto">
                  <a:xfrm>
                    <a:off x="4008" y="4754"/>
                    <a:ext cx="258" cy="215"/>
                  </a:xfrm>
                  <a:custGeom>
                    <a:avLst/>
                    <a:gdLst>
                      <a:gd name="T0" fmla="*/ 175 w 258"/>
                      <a:gd name="T1" fmla="*/ 0 h 215"/>
                      <a:gd name="T2" fmla="*/ 253 w 258"/>
                      <a:gd name="T3" fmla="*/ 150 h 215"/>
                      <a:gd name="T4" fmla="*/ 258 w 258"/>
                      <a:gd name="T5" fmla="*/ 162 h 215"/>
                      <a:gd name="T6" fmla="*/ 253 w 258"/>
                      <a:gd name="T7" fmla="*/ 177 h 215"/>
                      <a:gd name="T8" fmla="*/ 248 w 258"/>
                      <a:gd name="T9" fmla="*/ 185 h 215"/>
                      <a:gd name="T10" fmla="*/ 238 w 258"/>
                      <a:gd name="T11" fmla="*/ 197 h 215"/>
                      <a:gd name="T12" fmla="*/ 228 w 258"/>
                      <a:gd name="T13" fmla="*/ 205 h 215"/>
                      <a:gd name="T14" fmla="*/ 213 w 258"/>
                      <a:gd name="T15" fmla="*/ 210 h 215"/>
                      <a:gd name="T16" fmla="*/ 190 w 258"/>
                      <a:gd name="T17" fmla="*/ 215 h 215"/>
                      <a:gd name="T18" fmla="*/ 168 w 258"/>
                      <a:gd name="T19" fmla="*/ 215 h 215"/>
                      <a:gd name="T20" fmla="*/ 150 w 258"/>
                      <a:gd name="T21" fmla="*/ 215 h 215"/>
                      <a:gd name="T22" fmla="*/ 123 w 258"/>
                      <a:gd name="T23" fmla="*/ 212 h 215"/>
                      <a:gd name="T24" fmla="*/ 105 w 258"/>
                      <a:gd name="T25" fmla="*/ 207 h 215"/>
                      <a:gd name="T26" fmla="*/ 88 w 258"/>
                      <a:gd name="T27" fmla="*/ 200 h 215"/>
                      <a:gd name="T28" fmla="*/ 83 w 258"/>
                      <a:gd name="T29" fmla="*/ 197 h 215"/>
                      <a:gd name="T30" fmla="*/ 0 w 258"/>
                      <a:gd name="T31" fmla="*/ 52 h 215"/>
                      <a:gd name="T32" fmla="*/ 15 w 258"/>
                      <a:gd name="T33" fmla="*/ 62 h 215"/>
                      <a:gd name="T34" fmla="*/ 38 w 258"/>
                      <a:gd name="T35" fmla="*/ 67 h 215"/>
                      <a:gd name="T36" fmla="*/ 68 w 258"/>
                      <a:gd name="T37" fmla="*/ 67 h 215"/>
                      <a:gd name="T38" fmla="*/ 88 w 258"/>
                      <a:gd name="T39" fmla="*/ 67 h 215"/>
                      <a:gd name="T40" fmla="*/ 108 w 258"/>
                      <a:gd name="T41" fmla="*/ 67 h 215"/>
                      <a:gd name="T42" fmla="*/ 130 w 258"/>
                      <a:gd name="T43" fmla="*/ 60 h 215"/>
                      <a:gd name="T44" fmla="*/ 145 w 258"/>
                      <a:gd name="T45" fmla="*/ 52 h 215"/>
                      <a:gd name="T46" fmla="*/ 158 w 258"/>
                      <a:gd name="T47" fmla="*/ 45 h 215"/>
                      <a:gd name="T48" fmla="*/ 168 w 258"/>
                      <a:gd name="T49" fmla="*/ 37 h 215"/>
                      <a:gd name="T50" fmla="*/ 175 w 258"/>
                      <a:gd name="T51" fmla="*/ 27 h 215"/>
                      <a:gd name="T52" fmla="*/ 175 w 258"/>
                      <a:gd name="T53" fmla="*/ 17 h 215"/>
                      <a:gd name="T54" fmla="*/ 175 w 258"/>
                      <a:gd name="T55" fmla="*/ 0 h 215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0" t="0" r="r" b="b"/>
                    <a:pathLst>
                      <a:path w="258" h="215">
                        <a:moveTo>
                          <a:pt x="175" y="0"/>
                        </a:moveTo>
                        <a:lnTo>
                          <a:pt x="253" y="150"/>
                        </a:lnTo>
                        <a:lnTo>
                          <a:pt x="258" y="162"/>
                        </a:lnTo>
                        <a:lnTo>
                          <a:pt x="253" y="177"/>
                        </a:lnTo>
                        <a:lnTo>
                          <a:pt x="248" y="185"/>
                        </a:lnTo>
                        <a:lnTo>
                          <a:pt x="238" y="197"/>
                        </a:lnTo>
                        <a:lnTo>
                          <a:pt x="228" y="205"/>
                        </a:lnTo>
                        <a:lnTo>
                          <a:pt x="213" y="210"/>
                        </a:lnTo>
                        <a:lnTo>
                          <a:pt x="190" y="215"/>
                        </a:lnTo>
                        <a:lnTo>
                          <a:pt x="168" y="215"/>
                        </a:lnTo>
                        <a:lnTo>
                          <a:pt x="150" y="215"/>
                        </a:lnTo>
                        <a:lnTo>
                          <a:pt x="123" y="212"/>
                        </a:lnTo>
                        <a:lnTo>
                          <a:pt x="105" y="207"/>
                        </a:lnTo>
                        <a:lnTo>
                          <a:pt x="88" y="200"/>
                        </a:lnTo>
                        <a:lnTo>
                          <a:pt x="83" y="197"/>
                        </a:lnTo>
                        <a:lnTo>
                          <a:pt x="0" y="52"/>
                        </a:lnTo>
                        <a:lnTo>
                          <a:pt x="15" y="62"/>
                        </a:lnTo>
                        <a:lnTo>
                          <a:pt x="38" y="67"/>
                        </a:lnTo>
                        <a:lnTo>
                          <a:pt x="68" y="67"/>
                        </a:lnTo>
                        <a:lnTo>
                          <a:pt x="88" y="67"/>
                        </a:lnTo>
                        <a:lnTo>
                          <a:pt x="108" y="67"/>
                        </a:lnTo>
                        <a:lnTo>
                          <a:pt x="130" y="60"/>
                        </a:lnTo>
                        <a:lnTo>
                          <a:pt x="145" y="52"/>
                        </a:lnTo>
                        <a:lnTo>
                          <a:pt x="158" y="45"/>
                        </a:lnTo>
                        <a:lnTo>
                          <a:pt x="168" y="37"/>
                        </a:lnTo>
                        <a:lnTo>
                          <a:pt x="175" y="27"/>
                        </a:lnTo>
                        <a:lnTo>
                          <a:pt x="175" y="17"/>
                        </a:lnTo>
                        <a:lnTo>
                          <a:pt x="175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6" name="Freeform 138"/>
                  <p:cNvSpPr>
                    <a:spLocks/>
                  </p:cNvSpPr>
                  <p:nvPr/>
                </p:nvSpPr>
                <p:spPr bwMode="auto">
                  <a:xfrm>
                    <a:off x="4061" y="4844"/>
                    <a:ext cx="172" cy="67"/>
                  </a:xfrm>
                  <a:custGeom>
                    <a:avLst/>
                    <a:gdLst>
                      <a:gd name="T0" fmla="*/ 172 w 172"/>
                      <a:gd name="T1" fmla="*/ 0 h 67"/>
                      <a:gd name="T2" fmla="*/ 172 w 172"/>
                      <a:gd name="T3" fmla="*/ 20 h 67"/>
                      <a:gd name="T4" fmla="*/ 165 w 172"/>
                      <a:gd name="T5" fmla="*/ 35 h 67"/>
                      <a:gd name="T6" fmla="*/ 152 w 172"/>
                      <a:gd name="T7" fmla="*/ 45 h 67"/>
                      <a:gd name="T8" fmla="*/ 137 w 172"/>
                      <a:gd name="T9" fmla="*/ 52 h 67"/>
                      <a:gd name="T10" fmla="*/ 117 w 172"/>
                      <a:gd name="T11" fmla="*/ 60 h 67"/>
                      <a:gd name="T12" fmla="*/ 92 w 172"/>
                      <a:gd name="T13" fmla="*/ 65 h 67"/>
                      <a:gd name="T14" fmla="*/ 70 w 172"/>
                      <a:gd name="T15" fmla="*/ 67 h 67"/>
                      <a:gd name="T16" fmla="*/ 40 w 172"/>
                      <a:gd name="T17" fmla="*/ 65 h 67"/>
                      <a:gd name="T18" fmla="*/ 15 w 172"/>
                      <a:gd name="T19" fmla="*/ 60 h 67"/>
                      <a:gd name="T20" fmla="*/ 0 w 172"/>
                      <a:gd name="T21" fmla="*/ 55 h 6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72" h="67">
                        <a:moveTo>
                          <a:pt x="172" y="0"/>
                        </a:moveTo>
                        <a:lnTo>
                          <a:pt x="172" y="20"/>
                        </a:lnTo>
                        <a:lnTo>
                          <a:pt x="165" y="35"/>
                        </a:lnTo>
                        <a:lnTo>
                          <a:pt x="152" y="45"/>
                        </a:lnTo>
                        <a:lnTo>
                          <a:pt x="137" y="52"/>
                        </a:lnTo>
                        <a:lnTo>
                          <a:pt x="117" y="60"/>
                        </a:lnTo>
                        <a:lnTo>
                          <a:pt x="92" y="65"/>
                        </a:lnTo>
                        <a:lnTo>
                          <a:pt x="70" y="67"/>
                        </a:lnTo>
                        <a:lnTo>
                          <a:pt x="40" y="65"/>
                        </a:lnTo>
                        <a:lnTo>
                          <a:pt x="15" y="60"/>
                        </a:lnTo>
                        <a:lnTo>
                          <a:pt x="0" y="55"/>
                        </a:lnTo>
                      </a:path>
                    </a:pathLst>
                  </a:custGeom>
                  <a:noFill/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7" name="Freeform 139"/>
                  <p:cNvSpPr>
                    <a:spLocks/>
                  </p:cNvSpPr>
                  <p:nvPr/>
                </p:nvSpPr>
                <p:spPr bwMode="auto">
                  <a:xfrm>
                    <a:off x="4046" y="4816"/>
                    <a:ext cx="177" cy="63"/>
                  </a:xfrm>
                  <a:custGeom>
                    <a:avLst/>
                    <a:gdLst>
                      <a:gd name="T0" fmla="*/ 177 w 177"/>
                      <a:gd name="T1" fmla="*/ 0 h 63"/>
                      <a:gd name="T2" fmla="*/ 177 w 177"/>
                      <a:gd name="T3" fmla="*/ 18 h 63"/>
                      <a:gd name="T4" fmla="*/ 167 w 177"/>
                      <a:gd name="T5" fmla="*/ 28 h 63"/>
                      <a:gd name="T6" fmla="*/ 160 w 177"/>
                      <a:gd name="T7" fmla="*/ 38 h 63"/>
                      <a:gd name="T8" fmla="*/ 140 w 177"/>
                      <a:gd name="T9" fmla="*/ 50 h 63"/>
                      <a:gd name="T10" fmla="*/ 120 w 177"/>
                      <a:gd name="T11" fmla="*/ 55 h 63"/>
                      <a:gd name="T12" fmla="*/ 95 w 177"/>
                      <a:gd name="T13" fmla="*/ 63 h 63"/>
                      <a:gd name="T14" fmla="*/ 70 w 177"/>
                      <a:gd name="T15" fmla="*/ 63 h 63"/>
                      <a:gd name="T16" fmla="*/ 45 w 177"/>
                      <a:gd name="T17" fmla="*/ 63 h 63"/>
                      <a:gd name="T18" fmla="*/ 20 w 177"/>
                      <a:gd name="T19" fmla="*/ 55 h 63"/>
                      <a:gd name="T20" fmla="*/ 0 w 177"/>
                      <a:gd name="T21" fmla="*/ 50 h 63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77" h="63">
                        <a:moveTo>
                          <a:pt x="177" y="0"/>
                        </a:moveTo>
                        <a:lnTo>
                          <a:pt x="177" y="18"/>
                        </a:lnTo>
                        <a:lnTo>
                          <a:pt x="167" y="28"/>
                        </a:lnTo>
                        <a:lnTo>
                          <a:pt x="160" y="38"/>
                        </a:lnTo>
                        <a:lnTo>
                          <a:pt x="140" y="50"/>
                        </a:lnTo>
                        <a:lnTo>
                          <a:pt x="120" y="55"/>
                        </a:lnTo>
                        <a:lnTo>
                          <a:pt x="95" y="63"/>
                        </a:lnTo>
                        <a:lnTo>
                          <a:pt x="70" y="63"/>
                        </a:lnTo>
                        <a:lnTo>
                          <a:pt x="45" y="63"/>
                        </a:lnTo>
                        <a:lnTo>
                          <a:pt x="20" y="55"/>
                        </a:lnTo>
                        <a:lnTo>
                          <a:pt x="0" y="50"/>
                        </a:lnTo>
                      </a:path>
                    </a:pathLst>
                  </a:custGeom>
                  <a:noFill/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8" name="Freeform 140"/>
                  <p:cNvSpPr>
                    <a:spLocks/>
                  </p:cNvSpPr>
                  <p:nvPr/>
                </p:nvSpPr>
                <p:spPr bwMode="auto">
                  <a:xfrm>
                    <a:off x="2593" y="2094"/>
                    <a:ext cx="265" cy="312"/>
                  </a:xfrm>
                  <a:custGeom>
                    <a:avLst/>
                    <a:gdLst>
                      <a:gd name="T0" fmla="*/ 243 w 265"/>
                      <a:gd name="T1" fmla="*/ 217 h 312"/>
                      <a:gd name="T2" fmla="*/ 0 w 265"/>
                      <a:gd name="T3" fmla="*/ 0 h 312"/>
                      <a:gd name="T4" fmla="*/ 30 w 265"/>
                      <a:gd name="T5" fmla="*/ 267 h 312"/>
                      <a:gd name="T6" fmla="*/ 48 w 265"/>
                      <a:gd name="T7" fmla="*/ 282 h 312"/>
                      <a:gd name="T8" fmla="*/ 73 w 265"/>
                      <a:gd name="T9" fmla="*/ 300 h 312"/>
                      <a:gd name="T10" fmla="*/ 88 w 265"/>
                      <a:gd name="T11" fmla="*/ 267 h 312"/>
                      <a:gd name="T12" fmla="*/ 150 w 265"/>
                      <a:gd name="T13" fmla="*/ 312 h 312"/>
                      <a:gd name="T14" fmla="*/ 155 w 265"/>
                      <a:gd name="T15" fmla="*/ 260 h 312"/>
                      <a:gd name="T16" fmla="*/ 223 w 265"/>
                      <a:gd name="T17" fmla="*/ 305 h 312"/>
                      <a:gd name="T18" fmla="*/ 215 w 265"/>
                      <a:gd name="T19" fmla="*/ 240 h 312"/>
                      <a:gd name="T20" fmla="*/ 265 w 265"/>
                      <a:gd name="T21" fmla="*/ 265 h 312"/>
                      <a:gd name="T22" fmla="*/ 243 w 265"/>
                      <a:gd name="T23" fmla="*/ 217 h 31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65" h="312">
                        <a:moveTo>
                          <a:pt x="243" y="217"/>
                        </a:moveTo>
                        <a:lnTo>
                          <a:pt x="0" y="0"/>
                        </a:lnTo>
                        <a:lnTo>
                          <a:pt x="30" y="267"/>
                        </a:lnTo>
                        <a:lnTo>
                          <a:pt x="48" y="282"/>
                        </a:lnTo>
                        <a:lnTo>
                          <a:pt x="73" y="300"/>
                        </a:lnTo>
                        <a:lnTo>
                          <a:pt x="88" y="267"/>
                        </a:lnTo>
                        <a:lnTo>
                          <a:pt x="150" y="312"/>
                        </a:lnTo>
                        <a:lnTo>
                          <a:pt x="155" y="260"/>
                        </a:lnTo>
                        <a:lnTo>
                          <a:pt x="223" y="305"/>
                        </a:lnTo>
                        <a:lnTo>
                          <a:pt x="215" y="240"/>
                        </a:lnTo>
                        <a:lnTo>
                          <a:pt x="265" y="265"/>
                        </a:lnTo>
                        <a:lnTo>
                          <a:pt x="243" y="217"/>
                        </a:lnTo>
                        <a:close/>
                      </a:path>
                    </a:pathLst>
                  </a:custGeom>
                  <a:solidFill>
                    <a:srgbClr val="FFBF5F"/>
                  </a:solidFill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9" name="Freeform 141"/>
                  <p:cNvSpPr>
                    <a:spLocks/>
                  </p:cNvSpPr>
                  <p:nvPr/>
                </p:nvSpPr>
                <p:spPr bwMode="auto">
                  <a:xfrm>
                    <a:off x="2593" y="2094"/>
                    <a:ext cx="105" cy="120"/>
                  </a:xfrm>
                  <a:custGeom>
                    <a:avLst/>
                    <a:gdLst>
                      <a:gd name="T0" fmla="*/ 0 w 105"/>
                      <a:gd name="T1" fmla="*/ 0 h 120"/>
                      <a:gd name="T2" fmla="*/ 105 w 105"/>
                      <a:gd name="T3" fmla="*/ 97 h 120"/>
                      <a:gd name="T4" fmla="*/ 95 w 105"/>
                      <a:gd name="T5" fmla="*/ 107 h 120"/>
                      <a:gd name="T6" fmla="*/ 73 w 105"/>
                      <a:gd name="T7" fmla="*/ 117 h 120"/>
                      <a:gd name="T8" fmla="*/ 50 w 105"/>
                      <a:gd name="T9" fmla="*/ 120 h 120"/>
                      <a:gd name="T10" fmla="*/ 30 w 105"/>
                      <a:gd name="T11" fmla="*/ 120 h 120"/>
                      <a:gd name="T12" fmla="*/ 15 w 105"/>
                      <a:gd name="T13" fmla="*/ 117 h 120"/>
                      <a:gd name="T14" fmla="*/ 0 w 105"/>
                      <a:gd name="T15" fmla="*/ 0 h 12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05" h="120">
                        <a:moveTo>
                          <a:pt x="0" y="0"/>
                        </a:moveTo>
                        <a:lnTo>
                          <a:pt x="105" y="97"/>
                        </a:lnTo>
                        <a:lnTo>
                          <a:pt x="95" y="107"/>
                        </a:lnTo>
                        <a:lnTo>
                          <a:pt x="73" y="117"/>
                        </a:lnTo>
                        <a:lnTo>
                          <a:pt x="50" y="120"/>
                        </a:lnTo>
                        <a:lnTo>
                          <a:pt x="30" y="120"/>
                        </a:lnTo>
                        <a:lnTo>
                          <a:pt x="15" y="11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62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72" name="Group 142"/>
                <p:cNvGrpSpPr>
                  <a:grpSpLocks/>
                </p:cNvGrpSpPr>
                <p:nvPr/>
              </p:nvGrpSpPr>
              <p:grpSpPr bwMode="auto">
                <a:xfrm>
                  <a:off x="3731" y="1229"/>
                  <a:ext cx="1462" cy="4085"/>
                  <a:chOff x="3731" y="1229"/>
                  <a:chExt cx="1462" cy="4085"/>
                </a:xfrm>
              </p:grpSpPr>
              <p:sp>
                <p:nvSpPr>
                  <p:cNvPr id="2187" name="Freeform 143"/>
                  <p:cNvSpPr>
                    <a:spLocks/>
                  </p:cNvSpPr>
                  <p:nvPr/>
                </p:nvSpPr>
                <p:spPr bwMode="auto">
                  <a:xfrm>
                    <a:off x="4718" y="1939"/>
                    <a:ext cx="173" cy="210"/>
                  </a:xfrm>
                  <a:custGeom>
                    <a:avLst/>
                    <a:gdLst>
                      <a:gd name="T0" fmla="*/ 0 w 173"/>
                      <a:gd name="T1" fmla="*/ 122 h 210"/>
                      <a:gd name="T2" fmla="*/ 43 w 173"/>
                      <a:gd name="T3" fmla="*/ 20 h 210"/>
                      <a:gd name="T4" fmla="*/ 60 w 173"/>
                      <a:gd name="T5" fmla="*/ 10 h 210"/>
                      <a:gd name="T6" fmla="*/ 78 w 173"/>
                      <a:gd name="T7" fmla="*/ 5 h 210"/>
                      <a:gd name="T8" fmla="*/ 100 w 173"/>
                      <a:gd name="T9" fmla="*/ 0 h 210"/>
                      <a:gd name="T10" fmla="*/ 125 w 173"/>
                      <a:gd name="T11" fmla="*/ 7 h 210"/>
                      <a:gd name="T12" fmla="*/ 145 w 173"/>
                      <a:gd name="T13" fmla="*/ 22 h 210"/>
                      <a:gd name="T14" fmla="*/ 158 w 173"/>
                      <a:gd name="T15" fmla="*/ 42 h 210"/>
                      <a:gd name="T16" fmla="*/ 163 w 173"/>
                      <a:gd name="T17" fmla="*/ 57 h 210"/>
                      <a:gd name="T18" fmla="*/ 170 w 173"/>
                      <a:gd name="T19" fmla="*/ 77 h 210"/>
                      <a:gd name="T20" fmla="*/ 173 w 173"/>
                      <a:gd name="T21" fmla="*/ 102 h 210"/>
                      <a:gd name="T22" fmla="*/ 138 w 173"/>
                      <a:gd name="T23" fmla="*/ 210 h 210"/>
                      <a:gd name="T24" fmla="*/ 0 w 173"/>
                      <a:gd name="T25" fmla="*/ 122 h 21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73" h="210">
                        <a:moveTo>
                          <a:pt x="0" y="122"/>
                        </a:moveTo>
                        <a:lnTo>
                          <a:pt x="43" y="20"/>
                        </a:lnTo>
                        <a:lnTo>
                          <a:pt x="60" y="10"/>
                        </a:lnTo>
                        <a:lnTo>
                          <a:pt x="78" y="5"/>
                        </a:lnTo>
                        <a:lnTo>
                          <a:pt x="100" y="0"/>
                        </a:lnTo>
                        <a:lnTo>
                          <a:pt x="125" y="7"/>
                        </a:lnTo>
                        <a:lnTo>
                          <a:pt x="145" y="22"/>
                        </a:lnTo>
                        <a:lnTo>
                          <a:pt x="158" y="42"/>
                        </a:lnTo>
                        <a:lnTo>
                          <a:pt x="163" y="57"/>
                        </a:lnTo>
                        <a:lnTo>
                          <a:pt x="170" y="77"/>
                        </a:lnTo>
                        <a:lnTo>
                          <a:pt x="173" y="102"/>
                        </a:lnTo>
                        <a:lnTo>
                          <a:pt x="138" y="210"/>
                        </a:lnTo>
                        <a:lnTo>
                          <a:pt x="0" y="122"/>
                        </a:lnTo>
                        <a:close/>
                      </a:path>
                    </a:pathLst>
                  </a:custGeom>
                  <a:solidFill>
                    <a:srgbClr val="9F9FB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88" name="Freeform 144"/>
                  <p:cNvSpPr>
                    <a:spLocks/>
                  </p:cNvSpPr>
                  <p:nvPr/>
                </p:nvSpPr>
                <p:spPr bwMode="auto">
                  <a:xfrm>
                    <a:off x="3731" y="2049"/>
                    <a:ext cx="1160" cy="3265"/>
                  </a:xfrm>
                  <a:custGeom>
                    <a:avLst/>
                    <a:gdLst>
                      <a:gd name="T0" fmla="*/ 145 w 1160"/>
                      <a:gd name="T1" fmla="*/ 2635 h 3265"/>
                      <a:gd name="T2" fmla="*/ 882 w 1160"/>
                      <a:gd name="T3" fmla="*/ 117 h 3265"/>
                      <a:gd name="T4" fmla="*/ 905 w 1160"/>
                      <a:gd name="T5" fmla="*/ 65 h 3265"/>
                      <a:gd name="T6" fmla="*/ 927 w 1160"/>
                      <a:gd name="T7" fmla="*/ 32 h 3265"/>
                      <a:gd name="T8" fmla="*/ 962 w 1160"/>
                      <a:gd name="T9" fmla="*/ 10 h 3265"/>
                      <a:gd name="T10" fmla="*/ 1002 w 1160"/>
                      <a:gd name="T11" fmla="*/ 0 h 3265"/>
                      <a:gd name="T12" fmla="*/ 1045 w 1160"/>
                      <a:gd name="T13" fmla="*/ 7 h 3265"/>
                      <a:gd name="T14" fmla="*/ 1087 w 1160"/>
                      <a:gd name="T15" fmla="*/ 20 h 3265"/>
                      <a:gd name="T16" fmla="*/ 1122 w 1160"/>
                      <a:gd name="T17" fmla="*/ 55 h 3265"/>
                      <a:gd name="T18" fmla="*/ 1142 w 1160"/>
                      <a:gd name="T19" fmla="*/ 82 h 3265"/>
                      <a:gd name="T20" fmla="*/ 1152 w 1160"/>
                      <a:gd name="T21" fmla="*/ 117 h 3265"/>
                      <a:gd name="T22" fmla="*/ 1160 w 1160"/>
                      <a:gd name="T23" fmla="*/ 165 h 3265"/>
                      <a:gd name="T24" fmla="*/ 1152 w 1160"/>
                      <a:gd name="T25" fmla="*/ 215 h 3265"/>
                      <a:gd name="T26" fmla="*/ 280 w 1160"/>
                      <a:gd name="T27" fmla="*/ 2635 h 3265"/>
                      <a:gd name="T28" fmla="*/ 102 w 1160"/>
                      <a:gd name="T29" fmla="*/ 3070 h 3265"/>
                      <a:gd name="T30" fmla="*/ 35 w 1160"/>
                      <a:gd name="T31" fmla="*/ 3250 h 3265"/>
                      <a:gd name="T32" fmla="*/ 7 w 1160"/>
                      <a:gd name="T33" fmla="*/ 3265 h 3265"/>
                      <a:gd name="T34" fmla="*/ 0 w 1160"/>
                      <a:gd name="T35" fmla="*/ 3207 h 3265"/>
                      <a:gd name="T36" fmla="*/ 35 w 1160"/>
                      <a:gd name="T37" fmla="*/ 3047 h 3265"/>
                      <a:gd name="T38" fmla="*/ 145 w 1160"/>
                      <a:gd name="T39" fmla="*/ 2635 h 3265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1160" h="3265">
                        <a:moveTo>
                          <a:pt x="145" y="2635"/>
                        </a:moveTo>
                        <a:lnTo>
                          <a:pt x="882" y="117"/>
                        </a:lnTo>
                        <a:lnTo>
                          <a:pt x="905" y="65"/>
                        </a:lnTo>
                        <a:lnTo>
                          <a:pt x="927" y="32"/>
                        </a:lnTo>
                        <a:lnTo>
                          <a:pt x="962" y="10"/>
                        </a:lnTo>
                        <a:lnTo>
                          <a:pt x="1002" y="0"/>
                        </a:lnTo>
                        <a:lnTo>
                          <a:pt x="1045" y="7"/>
                        </a:lnTo>
                        <a:lnTo>
                          <a:pt x="1087" y="20"/>
                        </a:lnTo>
                        <a:lnTo>
                          <a:pt x="1122" y="55"/>
                        </a:lnTo>
                        <a:lnTo>
                          <a:pt x="1142" y="82"/>
                        </a:lnTo>
                        <a:lnTo>
                          <a:pt x="1152" y="117"/>
                        </a:lnTo>
                        <a:lnTo>
                          <a:pt x="1160" y="165"/>
                        </a:lnTo>
                        <a:lnTo>
                          <a:pt x="1152" y="215"/>
                        </a:lnTo>
                        <a:lnTo>
                          <a:pt x="280" y="2635"/>
                        </a:lnTo>
                        <a:lnTo>
                          <a:pt x="102" y="3070"/>
                        </a:lnTo>
                        <a:lnTo>
                          <a:pt x="35" y="3250"/>
                        </a:lnTo>
                        <a:lnTo>
                          <a:pt x="7" y="3265"/>
                        </a:lnTo>
                        <a:lnTo>
                          <a:pt x="0" y="3207"/>
                        </a:lnTo>
                        <a:lnTo>
                          <a:pt x="35" y="3047"/>
                        </a:lnTo>
                        <a:lnTo>
                          <a:pt x="145" y="2635"/>
                        </a:lnTo>
                        <a:close/>
                      </a:path>
                    </a:pathLst>
                  </a:custGeom>
                  <a:solidFill>
                    <a:srgbClr val="8080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89" name="Freeform 145"/>
                  <p:cNvSpPr>
                    <a:spLocks/>
                  </p:cNvSpPr>
                  <p:nvPr/>
                </p:nvSpPr>
                <p:spPr bwMode="auto">
                  <a:xfrm>
                    <a:off x="4468" y="2051"/>
                    <a:ext cx="420" cy="748"/>
                  </a:xfrm>
                  <a:custGeom>
                    <a:avLst/>
                    <a:gdLst>
                      <a:gd name="T0" fmla="*/ 170 w 420"/>
                      <a:gd name="T1" fmla="*/ 53 h 748"/>
                      <a:gd name="T2" fmla="*/ 198 w 420"/>
                      <a:gd name="T3" fmla="*/ 28 h 748"/>
                      <a:gd name="T4" fmla="*/ 230 w 420"/>
                      <a:gd name="T5" fmla="*/ 10 h 748"/>
                      <a:gd name="T6" fmla="*/ 258 w 420"/>
                      <a:gd name="T7" fmla="*/ 0 h 748"/>
                      <a:gd name="T8" fmla="*/ 300 w 420"/>
                      <a:gd name="T9" fmla="*/ 0 h 748"/>
                      <a:gd name="T10" fmla="*/ 343 w 420"/>
                      <a:gd name="T11" fmla="*/ 15 h 748"/>
                      <a:gd name="T12" fmla="*/ 375 w 420"/>
                      <a:gd name="T13" fmla="*/ 40 h 748"/>
                      <a:gd name="T14" fmla="*/ 398 w 420"/>
                      <a:gd name="T15" fmla="*/ 70 h 748"/>
                      <a:gd name="T16" fmla="*/ 410 w 420"/>
                      <a:gd name="T17" fmla="*/ 100 h 748"/>
                      <a:gd name="T18" fmla="*/ 418 w 420"/>
                      <a:gd name="T19" fmla="*/ 140 h 748"/>
                      <a:gd name="T20" fmla="*/ 420 w 420"/>
                      <a:gd name="T21" fmla="*/ 173 h 748"/>
                      <a:gd name="T22" fmla="*/ 413 w 420"/>
                      <a:gd name="T23" fmla="*/ 218 h 748"/>
                      <a:gd name="T24" fmla="*/ 225 w 420"/>
                      <a:gd name="T25" fmla="*/ 748 h 748"/>
                      <a:gd name="T26" fmla="*/ 215 w 420"/>
                      <a:gd name="T27" fmla="*/ 715 h 748"/>
                      <a:gd name="T28" fmla="*/ 203 w 420"/>
                      <a:gd name="T29" fmla="*/ 688 h 748"/>
                      <a:gd name="T30" fmla="*/ 178 w 420"/>
                      <a:gd name="T31" fmla="*/ 658 h 748"/>
                      <a:gd name="T32" fmla="*/ 148 w 420"/>
                      <a:gd name="T33" fmla="*/ 633 h 748"/>
                      <a:gd name="T34" fmla="*/ 120 w 420"/>
                      <a:gd name="T35" fmla="*/ 618 h 748"/>
                      <a:gd name="T36" fmla="*/ 88 w 420"/>
                      <a:gd name="T37" fmla="*/ 605 h 748"/>
                      <a:gd name="T38" fmla="*/ 53 w 420"/>
                      <a:gd name="T39" fmla="*/ 610 h 748"/>
                      <a:gd name="T40" fmla="*/ 25 w 420"/>
                      <a:gd name="T41" fmla="*/ 618 h 748"/>
                      <a:gd name="T42" fmla="*/ 0 w 420"/>
                      <a:gd name="T43" fmla="*/ 625 h 748"/>
                      <a:gd name="T44" fmla="*/ 170 w 420"/>
                      <a:gd name="T45" fmla="*/ 53 h 74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420" h="748">
                        <a:moveTo>
                          <a:pt x="170" y="53"/>
                        </a:moveTo>
                        <a:lnTo>
                          <a:pt x="198" y="28"/>
                        </a:lnTo>
                        <a:lnTo>
                          <a:pt x="230" y="10"/>
                        </a:lnTo>
                        <a:lnTo>
                          <a:pt x="258" y="0"/>
                        </a:lnTo>
                        <a:lnTo>
                          <a:pt x="300" y="0"/>
                        </a:lnTo>
                        <a:lnTo>
                          <a:pt x="343" y="15"/>
                        </a:lnTo>
                        <a:lnTo>
                          <a:pt x="375" y="40"/>
                        </a:lnTo>
                        <a:lnTo>
                          <a:pt x="398" y="70"/>
                        </a:lnTo>
                        <a:lnTo>
                          <a:pt x="410" y="100"/>
                        </a:lnTo>
                        <a:lnTo>
                          <a:pt x="418" y="140"/>
                        </a:lnTo>
                        <a:lnTo>
                          <a:pt x="420" y="173"/>
                        </a:lnTo>
                        <a:lnTo>
                          <a:pt x="413" y="218"/>
                        </a:lnTo>
                        <a:lnTo>
                          <a:pt x="225" y="748"/>
                        </a:lnTo>
                        <a:lnTo>
                          <a:pt x="215" y="715"/>
                        </a:lnTo>
                        <a:lnTo>
                          <a:pt x="203" y="688"/>
                        </a:lnTo>
                        <a:lnTo>
                          <a:pt x="178" y="658"/>
                        </a:lnTo>
                        <a:lnTo>
                          <a:pt x="148" y="633"/>
                        </a:lnTo>
                        <a:lnTo>
                          <a:pt x="120" y="618"/>
                        </a:lnTo>
                        <a:lnTo>
                          <a:pt x="88" y="605"/>
                        </a:lnTo>
                        <a:lnTo>
                          <a:pt x="53" y="610"/>
                        </a:lnTo>
                        <a:lnTo>
                          <a:pt x="25" y="618"/>
                        </a:lnTo>
                        <a:lnTo>
                          <a:pt x="0" y="625"/>
                        </a:lnTo>
                        <a:lnTo>
                          <a:pt x="170" y="53"/>
                        </a:lnTo>
                        <a:close/>
                      </a:path>
                    </a:pathLst>
                  </a:custGeom>
                  <a:solidFill>
                    <a:srgbClr val="BF3F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0" name="Freeform 146"/>
                  <p:cNvSpPr>
                    <a:spLocks/>
                  </p:cNvSpPr>
                  <p:nvPr/>
                </p:nvSpPr>
                <p:spPr bwMode="auto">
                  <a:xfrm>
                    <a:off x="4768" y="1229"/>
                    <a:ext cx="425" cy="795"/>
                  </a:xfrm>
                  <a:custGeom>
                    <a:avLst/>
                    <a:gdLst>
                      <a:gd name="T0" fmla="*/ 13 w 425"/>
                      <a:gd name="T1" fmla="*/ 730 h 795"/>
                      <a:gd name="T2" fmla="*/ 33 w 425"/>
                      <a:gd name="T3" fmla="*/ 662 h 795"/>
                      <a:gd name="T4" fmla="*/ 35 w 425"/>
                      <a:gd name="T5" fmla="*/ 585 h 795"/>
                      <a:gd name="T6" fmla="*/ 40 w 425"/>
                      <a:gd name="T7" fmla="*/ 517 h 795"/>
                      <a:gd name="T8" fmla="*/ 40 w 425"/>
                      <a:gd name="T9" fmla="*/ 460 h 795"/>
                      <a:gd name="T10" fmla="*/ 23 w 425"/>
                      <a:gd name="T11" fmla="*/ 377 h 795"/>
                      <a:gd name="T12" fmla="*/ 13 w 425"/>
                      <a:gd name="T13" fmla="*/ 345 h 795"/>
                      <a:gd name="T14" fmla="*/ 0 w 425"/>
                      <a:gd name="T15" fmla="*/ 310 h 795"/>
                      <a:gd name="T16" fmla="*/ 53 w 425"/>
                      <a:gd name="T17" fmla="*/ 287 h 795"/>
                      <a:gd name="T18" fmla="*/ 108 w 425"/>
                      <a:gd name="T19" fmla="*/ 260 h 795"/>
                      <a:gd name="T20" fmla="*/ 163 w 425"/>
                      <a:gd name="T21" fmla="*/ 227 h 795"/>
                      <a:gd name="T22" fmla="*/ 218 w 425"/>
                      <a:gd name="T23" fmla="*/ 192 h 795"/>
                      <a:gd name="T24" fmla="*/ 270 w 425"/>
                      <a:gd name="T25" fmla="*/ 152 h 795"/>
                      <a:gd name="T26" fmla="*/ 308 w 425"/>
                      <a:gd name="T27" fmla="*/ 120 h 795"/>
                      <a:gd name="T28" fmla="*/ 345 w 425"/>
                      <a:gd name="T29" fmla="*/ 92 h 795"/>
                      <a:gd name="T30" fmla="*/ 380 w 425"/>
                      <a:gd name="T31" fmla="*/ 57 h 795"/>
                      <a:gd name="T32" fmla="*/ 403 w 425"/>
                      <a:gd name="T33" fmla="*/ 27 h 795"/>
                      <a:gd name="T34" fmla="*/ 425 w 425"/>
                      <a:gd name="T35" fmla="*/ 0 h 795"/>
                      <a:gd name="T36" fmla="*/ 375 w 425"/>
                      <a:gd name="T37" fmla="*/ 177 h 795"/>
                      <a:gd name="T38" fmla="*/ 325 w 425"/>
                      <a:gd name="T39" fmla="*/ 300 h 795"/>
                      <a:gd name="T40" fmla="*/ 255 w 425"/>
                      <a:gd name="T41" fmla="*/ 457 h 795"/>
                      <a:gd name="T42" fmla="*/ 198 w 425"/>
                      <a:gd name="T43" fmla="*/ 600 h 795"/>
                      <a:gd name="T44" fmla="*/ 145 w 425"/>
                      <a:gd name="T45" fmla="*/ 715 h 795"/>
                      <a:gd name="T46" fmla="*/ 110 w 425"/>
                      <a:gd name="T47" fmla="*/ 795 h 795"/>
                      <a:gd name="T48" fmla="*/ 13 w 425"/>
                      <a:gd name="T49" fmla="*/ 730 h 79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425" h="795">
                        <a:moveTo>
                          <a:pt x="13" y="730"/>
                        </a:moveTo>
                        <a:lnTo>
                          <a:pt x="33" y="662"/>
                        </a:lnTo>
                        <a:lnTo>
                          <a:pt x="35" y="585"/>
                        </a:lnTo>
                        <a:lnTo>
                          <a:pt x="40" y="517"/>
                        </a:lnTo>
                        <a:lnTo>
                          <a:pt x="40" y="460"/>
                        </a:lnTo>
                        <a:lnTo>
                          <a:pt x="23" y="377"/>
                        </a:lnTo>
                        <a:lnTo>
                          <a:pt x="13" y="345"/>
                        </a:lnTo>
                        <a:lnTo>
                          <a:pt x="0" y="310"/>
                        </a:lnTo>
                        <a:lnTo>
                          <a:pt x="53" y="287"/>
                        </a:lnTo>
                        <a:lnTo>
                          <a:pt x="108" y="260"/>
                        </a:lnTo>
                        <a:lnTo>
                          <a:pt x="163" y="227"/>
                        </a:lnTo>
                        <a:lnTo>
                          <a:pt x="218" y="192"/>
                        </a:lnTo>
                        <a:lnTo>
                          <a:pt x="270" y="152"/>
                        </a:lnTo>
                        <a:lnTo>
                          <a:pt x="308" y="120"/>
                        </a:lnTo>
                        <a:lnTo>
                          <a:pt x="345" y="92"/>
                        </a:lnTo>
                        <a:lnTo>
                          <a:pt x="380" y="57"/>
                        </a:lnTo>
                        <a:lnTo>
                          <a:pt x="403" y="27"/>
                        </a:lnTo>
                        <a:lnTo>
                          <a:pt x="425" y="0"/>
                        </a:lnTo>
                        <a:lnTo>
                          <a:pt x="375" y="177"/>
                        </a:lnTo>
                        <a:lnTo>
                          <a:pt x="325" y="300"/>
                        </a:lnTo>
                        <a:lnTo>
                          <a:pt x="255" y="457"/>
                        </a:lnTo>
                        <a:lnTo>
                          <a:pt x="198" y="600"/>
                        </a:lnTo>
                        <a:lnTo>
                          <a:pt x="145" y="715"/>
                        </a:lnTo>
                        <a:lnTo>
                          <a:pt x="110" y="795"/>
                        </a:lnTo>
                        <a:lnTo>
                          <a:pt x="13" y="730"/>
                        </a:lnTo>
                        <a:close/>
                      </a:path>
                    </a:pathLst>
                  </a:custGeom>
                  <a:solidFill>
                    <a:srgbClr val="9F9FB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1" name="Freeform 147"/>
                  <p:cNvSpPr>
                    <a:spLocks/>
                  </p:cNvSpPr>
                  <p:nvPr/>
                </p:nvSpPr>
                <p:spPr bwMode="auto">
                  <a:xfrm>
                    <a:off x="4953" y="1521"/>
                    <a:ext cx="90" cy="163"/>
                  </a:xfrm>
                  <a:custGeom>
                    <a:avLst/>
                    <a:gdLst>
                      <a:gd name="T0" fmla="*/ 83 w 90"/>
                      <a:gd name="T1" fmla="*/ 10 h 163"/>
                      <a:gd name="T2" fmla="*/ 68 w 90"/>
                      <a:gd name="T3" fmla="*/ 0 h 163"/>
                      <a:gd name="T4" fmla="*/ 55 w 90"/>
                      <a:gd name="T5" fmla="*/ 8 h 163"/>
                      <a:gd name="T6" fmla="*/ 45 w 90"/>
                      <a:gd name="T7" fmla="*/ 18 h 163"/>
                      <a:gd name="T8" fmla="*/ 33 w 90"/>
                      <a:gd name="T9" fmla="*/ 35 h 163"/>
                      <a:gd name="T10" fmla="*/ 25 w 90"/>
                      <a:gd name="T11" fmla="*/ 48 h 163"/>
                      <a:gd name="T12" fmla="*/ 18 w 90"/>
                      <a:gd name="T13" fmla="*/ 65 h 163"/>
                      <a:gd name="T14" fmla="*/ 8 w 90"/>
                      <a:gd name="T15" fmla="*/ 93 h 163"/>
                      <a:gd name="T16" fmla="*/ 3 w 90"/>
                      <a:gd name="T17" fmla="*/ 108 h 163"/>
                      <a:gd name="T18" fmla="*/ 0 w 90"/>
                      <a:gd name="T19" fmla="*/ 123 h 163"/>
                      <a:gd name="T20" fmla="*/ 5 w 90"/>
                      <a:gd name="T21" fmla="*/ 138 h 163"/>
                      <a:gd name="T22" fmla="*/ 10 w 90"/>
                      <a:gd name="T23" fmla="*/ 153 h 163"/>
                      <a:gd name="T24" fmla="*/ 25 w 90"/>
                      <a:gd name="T25" fmla="*/ 163 h 163"/>
                      <a:gd name="T26" fmla="*/ 33 w 90"/>
                      <a:gd name="T27" fmla="*/ 160 h 163"/>
                      <a:gd name="T28" fmla="*/ 43 w 90"/>
                      <a:gd name="T29" fmla="*/ 150 h 163"/>
                      <a:gd name="T30" fmla="*/ 55 w 90"/>
                      <a:gd name="T31" fmla="*/ 140 h 163"/>
                      <a:gd name="T32" fmla="*/ 63 w 90"/>
                      <a:gd name="T33" fmla="*/ 130 h 163"/>
                      <a:gd name="T34" fmla="*/ 70 w 90"/>
                      <a:gd name="T35" fmla="*/ 113 h 163"/>
                      <a:gd name="T36" fmla="*/ 80 w 90"/>
                      <a:gd name="T37" fmla="*/ 90 h 163"/>
                      <a:gd name="T38" fmla="*/ 85 w 90"/>
                      <a:gd name="T39" fmla="*/ 75 h 163"/>
                      <a:gd name="T40" fmla="*/ 90 w 90"/>
                      <a:gd name="T41" fmla="*/ 48 h 163"/>
                      <a:gd name="T42" fmla="*/ 85 w 90"/>
                      <a:gd name="T43" fmla="*/ 25 h 163"/>
                      <a:gd name="T44" fmla="*/ 83 w 90"/>
                      <a:gd name="T45" fmla="*/ 10 h 163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90" h="163">
                        <a:moveTo>
                          <a:pt x="83" y="10"/>
                        </a:moveTo>
                        <a:lnTo>
                          <a:pt x="68" y="0"/>
                        </a:lnTo>
                        <a:lnTo>
                          <a:pt x="55" y="8"/>
                        </a:lnTo>
                        <a:lnTo>
                          <a:pt x="45" y="18"/>
                        </a:lnTo>
                        <a:lnTo>
                          <a:pt x="33" y="35"/>
                        </a:lnTo>
                        <a:lnTo>
                          <a:pt x="25" y="48"/>
                        </a:lnTo>
                        <a:lnTo>
                          <a:pt x="18" y="65"/>
                        </a:lnTo>
                        <a:lnTo>
                          <a:pt x="8" y="93"/>
                        </a:lnTo>
                        <a:lnTo>
                          <a:pt x="3" y="108"/>
                        </a:lnTo>
                        <a:lnTo>
                          <a:pt x="0" y="123"/>
                        </a:lnTo>
                        <a:lnTo>
                          <a:pt x="5" y="138"/>
                        </a:lnTo>
                        <a:lnTo>
                          <a:pt x="10" y="153"/>
                        </a:lnTo>
                        <a:lnTo>
                          <a:pt x="25" y="163"/>
                        </a:lnTo>
                        <a:lnTo>
                          <a:pt x="33" y="160"/>
                        </a:lnTo>
                        <a:lnTo>
                          <a:pt x="43" y="150"/>
                        </a:lnTo>
                        <a:lnTo>
                          <a:pt x="55" y="140"/>
                        </a:lnTo>
                        <a:lnTo>
                          <a:pt x="63" y="130"/>
                        </a:lnTo>
                        <a:lnTo>
                          <a:pt x="70" y="113"/>
                        </a:lnTo>
                        <a:lnTo>
                          <a:pt x="80" y="90"/>
                        </a:lnTo>
                        <a:lnTo>
                          <a:pt x="85" y="75"/>
                        </a:lnTo>
                        <a:lnTo>
                          <a:pt x="90" y="48"/>
                        </a:lnTo>
                        <a:lnTo>
                          <a:pt x="85" y="25"/>
                        </a:lnTo>
                        <a:lnTo>
                          <a:pt x="83" y="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73" name="Group 148"/>
                <p:cNvGrpSpPr>
                  <a:grpSpLocks/>
                </p:cNvGrpSpPr>
                <p:nvPr/>
              </p:nvGrpSpPr>
              <p:grpSpPr bwMode="auto">
                <a:xfrm>
                  <a:off x="3591" y="1151"/>
                  <a:ext cx="460" cy="4220"/>
                  <a:chOff x="3591" y="1151"/>
                  <a:chExt cx="460" cy="4220"/>
                </a:xfrm>
              </p:grpSpPr>
              <p:sp>
                <p:nvSpPr>
                  <p:cNvPr id="2174" name="Freeform 149"/>
                  <p:cNvSpPr>
                    <a:spLocks/>
                  </p:cNvSpPr>
                  <p:nvPr/>
                </p:nvSpPr>
                <p:spPr bwMode="auto">
                  <a:xfrm>
                    <a:off x="3973" y="1151"/>
                    <a:ext cx="78" cy="4220"/>
                  </a:xfrm>
                  <a:custGeom>
                    <a:avLst/>
                    <a:gdLst>
                      <a:gd name="T0" fmla="*/ 0 w 78"/>
                      <a:gd name="T1" fmla="*/ 105 h 4220"/>
                      <a:gd name="T2" fmla="*/ 0 w 78"/>
                      <a:gd name="T3" fmla="*/ 4220 h 4220"/>
                      <a:gd name="T4" fmla="*/ 78 w 78"/>
                      <a:gd name="T5" fmla="*/ 4115 h 4220"/>
                      <a:gd name="T6" fmla="*/ 78 w 78"/>
                      <a:gd name="T7" fmla="*/ 0 h 4220"/>
                      <a:gd name="T8" fmla="*/ 0 w 78"/>
                      <a:gd name="T9" fmla="*/ 105 h 42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8" h="4220">
                        <a:moveTo>
                          <a:pt x="0" y="105"/>
                        </a:moveTo>
                        <a:lnTo>
                          <a:pt x="0" y="4220"/>
                        </a:lnTo>
                        <a:lnTo>
                          <a:pt x="78" y="4115"/>
                        </a:lnTo>
                        <a:lnTo>
                          <a:pt x="78" y="0"/>
                        </a:lnTo>
                        <a:lnTo>
                          <a:pt x="0" y="105"/>
                        </a:lnTo>
                        <a:close/>
                      </a:path>
                    </a:pathLst>
                  </a:custGeom>
                  <a:solidFill>
                    <a:srgbClr val="808000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175" name="Group 150"/>
                  <p:cNvGrpSpPr>
                    <a:grpSpLocks/>
                  </p:cNvGrpSpPr>
                  <p:nvPr/>
                </p:nvGrpSpPr>
                <p:grpSpPr bwMode="auto">
                  <a:xfrm>
                    <a:off x="3591" y="1151"/>
                    <a:ext cx="460" cy="4220"/>
                    <a:chOff x="3591" y="1151"/>
                    <a:chExt cx="460" cy="4220"/>
                  </a:xfrm>
                </p:grpSpPr>
                <p:grpSp>
                  <p:nvGrpSpPr>
                    <p:cNvPr id="2176" name="Group 15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96" y="1151"/>
                      <a:ext cx="455" cy="4220"/>
                      <a:chOff x="3596" y="1151"/>
                      <a:chExt cx="455" cy="4220"/>
                    </a:xfrm>
                  </p:grpSpPr>
                  <p:sp>
                    <p:nvSpPr>
                      <p:cNvPr id="2185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6" y="1151"/>
                        <a:ext cx="377" cy="4220"/>
                      </a:xfrm>
                      <a:custGeom>
                        <a:avLst/>
                        <a:gdLst>
                          <a:gd name="T0" fmla="*/ 0 w 377"/>
                          <a:gd name="T1" fmla="*/ 0 h 4220"/>
                          <a:gd name="T2" fmla="*/ 377 w 377"/>
                          <a:gd name="T3" fmla="*/ 105 h 4220"/>
                          <a:gd name="T4" fmla="*/ 377 w 377"/>
                          <a:gd name="T5" fmla="*/ 4220 h 4220"/>
                          <a:gd name="T6" fmla="*/ 0 w 377"/>
                          <a:gd name="T7" fmla="*/ 4115 h 4220"/>
                          <a:gd name="T8" fmla="*/ 0 w 377"/>
                          <a:gd name="T9" fmla="*/ 0 h 42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77" h="4220">
                            <a:moveTo>
                              <a:pt x="0" y="0"/>
                            </a:moveTo>
                            <a:lnTo>
                              <a:pt x="377" y="105"/>
                            </a:lnTo>
                            <a:lnTo>
                              <a:pt x="377" y="4220"/>
                            </a:lnTo>
                            <a:lnTo>
                              <a:pt x="0" y="4115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186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6" y="1151"/>
                        <a:ext cx="455" cy="105"/>
                      </a:xfrm>
                      <a:custGeom>
                        <a:avLst/>
                        <a:gdLst>
                          <a:gd name="T0" fmla="*/ 0 w 455"/>
                          <a:gd name="T1" fmla="*/ 0 h 105"/>
                          <a:gd name="T2" fmla="*/ 377 w 455"/>
                          <a:gd name="T3" fmla="*/ 105 h 105"/>
                          <a:gd name="T4" fmla="*/ 455 w 455"/>
                          <a:gd name="T5" fmla="*/ 0 h 105"/>
                          <a:gd name="T6" fmla="*/ 0 w 455"/>
                          <a:gd name="T7" fmla="*/ 0 h 10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455" h="105">
                            <a:moveTo>
                              <a:pt x="0" y="0"/>
                            </a:moveTo>
                            <a:lnTo>
                              <a:pt x="377" y="105"/>
                            </a:lnTo>
                            <a:lnTo>
                              <a:pt x="455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177" name="Group 15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91" y="1361"/>
                      <a:ext cx="230" cy="3483"/>
                      <a:chOff x="3591" y="1361"/>
                      <a:chExt cx="230" cy="3483"/>
                    </a:xfrm>
                  </p:grpSpPr>
                  <p:sp>
                    <p:nvSpPr>
                      <p:cNvPr id="2178" name="Line 15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6" y="1361"/>
                        <a:ext cx="225" cy="10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179" name="Line 1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1" y="1889"/>
                        <a:ext cx="222" cy="10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180" name="Line 15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6" y="2419"/>
                        <a:ext cx="225" cy="10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181" name="Line 15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1" y="2944"/>
                        <a:ext cx="222" cy="10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182" name="Line 15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6" y="3474"/>
                        <a:ext cx="225" cy="10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183" name="Line 16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6" y="4106"/>
                        <a:ext cx="225" cy="10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184" name="Line 16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6" y="4739"/>
                        <a:ext cx="225" cy="10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sp>
            <p:nvSpPr>
              <p:cNvPr id="2165" name="Freeform 162"/>
              <p:cNvSpPr>
                <a:spLocks/>
              </p:cNvSpPr>
              <p:nvPr/>
            </p:nvSpPr>
            <p:spPr bwMode="auto">
              <a:xfrm>
                <a:off x="3113" y="3246"/>
                <a:ext cx="1885" cy="2513"/>
              </a:xfrm>
              <a:custGeom>
                <a:avLst/>
                <a:gdLst>
                  <a:gd name="T0" fmla="*/ 0 w 1885"/>
                  <a:gd name="T1" fmla="*/ 0 h 2513"/>
                  <a:gd name="T2" fmla="*/ 0 w 1885"/>
                  <a:gd name="T3" fmla="*/ 2228 h 2513"/>
                  <a:gd name="T4" fmla="*/ 15 w 1885"/>
                  <a:gd name="T5" fmla="*/ 2263 h 2513"/>
                  <a:gd name="T6" fmla="*/ 38 w 1885"/>
                  <a:gd name="T7" fmla="*/ 2295 h 2513"/>
                  <a:gd name="T8" fmla="*/ 65 w 1885"/>
                  <a:gd name="T9" fmla="*/ 2328 h 2513"/>
                  <a:gd name="T10" fmla="*/ 103 w 1885"/>
                  <a:gd name="T11" fmla="*/ 2360 h 2513"/>
                  <a:gd name="T12" fmla="*/ 168 w 1885"/>
                  <a:gd name="T13" fmla="*/ 2400 h 2513"/>
                  <a:gd name="T14" fmla="*/ 245 w 1885"/>
                  <a:gd name="T15" fmla="*/ 2430 h 2513"/>
                  <a:gd name="T16" fmla="*/ 338 w 1885"/>
                  <a:gd name="T17" fmla="*/ 2455 h 2513"/>
                  <a:gd name="T18" fmla="*/ 458 w 1885"/>
                  <a:gd name="T19" fmla="*/ 2480 h 2513"/>
                  <a:gd name="T20" fmla="*/ 580 w 1885"/>
                  <a:gd name="T21" fmla="*/ 2498 h 2513"/>
                  <a:gd name="T22" fmla="*/ 698 w 1885"/>
                  <a:gd name="T23" fmla="*/ 2508 h 2513"/>
                  <a:gd name="T24" fmla="*/ 833 w 1885"/>
                  <a:gd name="T25" fmla="*/ 2513 h 2513"/>
                  <a:gd name="T26" fmla="*/ 940 w 1885"/>
                  <a:gd name="T27" fmla="*/ 2513 h 2513"/>
                  <a:gd name="T28" fmla="*/ 1103 w 1885"/>
                  <a:gd name="T29" fmla="*/ 2510 h 2513"/>
                  <a:gd name="T30" fmla="*/ 1218 w 1885"/>
                  <a:gd name="T31" fmla="*/ 2505 h 2513"/>
                  <a:gd name="T32" fmla="*/ 1320 w 1885"/>
                  <a:gd name="T33" fmla="*/ 2490 h 2513"/>
                  <a:gd name="T34" fmla="*/ 1408 w 1885"/>
                  <a:gd name="T35" fmla="*/ 2480 h 2513"/>
                  <a:gd name="T36" fmla="*/ 1525 w 1885"/>
                  <a:gd name="T37" fmla="*/ 2458 h 2513"/>
                  <a:gd name="T38" fmla="*/ 1628 w 1885"/>
                  <a:gd name="T39" fmla="*/ 2425 h 2513"/>
                  <a:gd name="T40" fmla="*/ 1713 w 1885"/>
                  <a:gd name="T41" fmla="*/ 2398 h 2513"/>
                  <a:gd name="T42" fmla="*/ 1785 w 1885"/>
                  <a:gd name="T43" fmla="*/ 2360 h 2513"/>
                  <a:gd name="T44" fmla="*/ 1828 w 1885"/>
                  <a:gd name="T45" fmla="*/ 2323 h 2513"/>
                  <a:gd name="T46" fmla="*/ 1865 w 1885"/>
                  <a:gd name="T47" fmla="*/ 2288 h 2513"/>
                  <a:gd name="T48" fmla="*/ 1878 w 1885"/>
                  <a:gd name="T49" fmla="*/ 2255 h 2513"/>
                  <a:gd name="T50" fmla="*/ 1885 w 1885"/>
                  <a:gd name="T51" fmla="*/ 2228 h 2513"/>
                  <a:gd name="T52" fmla="*/ 1885 w 1885"/>
                  <a:gd name="T53" fmla="*/ 0 h 2513"/>
                  <a:gd name="T54" fmla="*/ 1865 w 1885"/>
                  <a:gd name="T55" fmla="*/ 58 h 2513"/>
                  <a:gd name="T56" fmla="*/ 1820 w 1885"/>
                  <a:gd name="T57" fmla="*/ 110 h 2513"/>
                  <a:gd name="T58" fmla="*/ 1785 w 1885"/>
                  <a:gd name="T59" fmla="*/ 140 h 2513"/>
                  <a:gd name="T60" fmla="*/ 1715 w 1885"/>
                  <a:gd name="T61" fmla="*/ 175 h 2513"/>
                  <a:gd name="T62" fmla="*/ 1620 w 1885"/>
                  <a:gd name="T63" fmla="*/ 205 h 2513"/>
                  <a:gd name="T64" fmla="*/ 1535 w 1885"/>
                  <a:gd name="T65" fmla="*/ 228 h 2513"/>
                  <a:gd name="T66" fmla="*/ 1428 w 1885"/>
                  <a:gd name="T67" fmla="*/ 250 h 2513"/>
                  <a:gd name="T68" fmla="*/ 1328 w 1885"/>
                  <a:gd name="T69" fmla="*/ 263 h 2513"/>
                  <a:gd name="T70" fmla="*/ 1228 w 1885"/>
                  <a:gd name="T71" fmla="*/ 278 h 2513"/>
                  <a:gd name="T72" fmla="*/ 1125 w 1885"/>
                  <a:gd name="T73" fmla="*/ 285 h 2513"/>
                  <a:gd name="T74" fmla="*/ 990 w 1885"/>
                  <a:gd name="T75" fmla="*/ 300 h 2513"/>
                  <a:gd name="T76" fmla="*/ 855 w 1885"/>
                  <a:gd name="T77" fmla="*/ 300 h 2513"/>
                  <a:gd name="T78" fmla="*/ 695 w 1885"/>
                  <a:gd name="T79" fmla="*/ 285 h 2513"/>
                  <a:gd name="T80" fmla="*/ 538 w 1885"/>
                  <a:gd name="T81" fmla="*/ 263 h 2513"/>
                  <a:gd name="T82" fmla="*/ 425 w 1885"/>
                  <a:gd name="T83" fmla="*/ 243 h 2513"/>
                  <a:gd name="T84" fmla="*/ 323 w 1885"/>
                  <a:gd name="T85" fmla="*/ 220 h 2513"/>
                  <a:gd name="T86" fmla="*/ 215 w 1885"/>
                  <a:gd name="T87" fmla="*/ 190 h 2513"/>
                  <a:gd name="T88" fmla="*/ 135 w 1885"/>
                  <a:gd name="T89" fmla="*/ 155 h 2513"/>
                  <a:gd name="T90" fmla="*/ 95 w 1885"/>
                  <a:gd name="T91" fmla="*/ 128 h 2513"/>
                  <a:gd name="T92" fmla="*/ 55 w 1885"/>
                  <a:gd name="T93" fmla="*/ 95 h 2513"/>
                  <a:gd name="T94" fmla="*/ 28 w 1885"/>
                  <a:gd name="T95" fmla="*/ 55 h 2513"/>
                  <a:gd name="T96" fmla="*/ 0 w 1885"/>
                  <a:gd name="T97" fmla="*/ 0 h 251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885" h="2513">
                    <a:moveTo>
                      <a:pt x="0" y="0"/>
                    </a:moveTo>
                    <a:lnTo>
                      <a:pt x="0" y="2228"/>
                    </a:lnTo>
                    <a:lnTo>
                      <a:pt x="15" y="2263"/>
                    </a:lnTo>
                    <a:lnTo>
                      <a:pt x="38" y="2295"/>
                    </a:lnTo>
                    <a:lnTo>
                      <a:pt x="65" y="2328"/>
                    </a:lnTo>
                    <a:lnTo>
                      <a:pt x="103" y="2360"/>
                    </a:lnTo>
                    <a:lnTo>
                      <a:pt x="168" y="2400"/>
                    </a:lnTo>
                    <a:lnTo>
                      <a:pt x="245" y="2430"/>
                    </a:lnTo>
                    <a:lnTo>
                      <a:pt x="338" y="2455"/>
                    </a:lnTo>
                    <a:lnTo>
                      <a:pt x="458" y="2480"/>
                    </a:lnTo>
                    <a:lnTo>
                      <a:pt x="580" y="2498"/>
                    </a:lnTo>
                    <a:lnTo>
                      <a:pt x="698" y="2508"/>
                    </a:lnTo>
                    <a:lnTo>
                      <a:pt x="833" y="2513"/>
                    </a:lnTo>
                    <a:lnTo>
                      <a:pt x="940" y="2513"/>
                    </a:lnTo>
                    <a:lnTo>
                      <a:pt x="1103" y="2510"/>
                    </a:lnTo>
                    <a:lnTo>
                      <a:pt x="1218" y="2505"/>
                    </a:lnTo>
                    <a:lnTo>
                      <a:pt x="1320" y="2490"/>
                    </a:lnTo>
                    <a:lnTo>
                      <a:pt x="1408" y="2480"/>
                    </a:lnTo>
                    <a:lnTo>
                      <a:pt x="1525" y="2458"/>
                    </a:lnTo>
                    <a:lnTo>
                      <a:pt x="1628" y="2425"/>
                    </a:lnTo>
                    <a:lnTo>
                      <a:pt x="1713" y="2398"/>
                    </a:lnTo>
                    <a:lnTo>
                      <a:pt x="1785" y="2360"/>
                    </a:lnTo>
                    <a:lnTo>
                      <a:pt x="1828" y="2323"/>
                    </a:lnTo>
                    <a:lnTo>
                      <a:pt x="1865" y="2288"/>
                    </a:lnTo>
                    <a:lnTo>
                      <a:pt x="1878" y="2255"/>
                    </a:lnTo>
                    <a:lnTo>
                      <a:pt x="1885" y="2228"/>
                    </a:lnTo>
                    <a:lnTo>
                      <a:pt x="1885" y="0"/>
                    </a:lnTo>
                    <a:lnTo>
                      <a:pt x="1865" y="58"/>
                    </a:lnTo>
                    <a:lnTo>
                      <a:pt x="1820" y="110"/>
                    </a:lnTo>
                    <a:lnTo>
                      <a:pt x="1785" y="140"/>
                    </a:lnTo>
                    <a:lnTo>
                      <a:pt x="1715" y="175"/>
                    </a:lnTo>
                    <a:lnTo>
                      <a:pt x="1620" y="205"/>
                    </a:lnTo>
                    <a:lnTo>
                      <a:pt x="1535" y="228"/>
                    </a:lnTo>
                    <a:lnTo>
                      <a:pt x="1428" y="250"/>
                    </a:lnTo>
                    <a:lnTo>
                      <a:pt x="1328" y="263"/>
                    </a:lnTo>
                    <a:lnTo>
                      <a:pt x="1228" y="278"/>
                    </a:lnTo>
                    <a:lnTo>
                      <a:pt x="1125" y="285"/>
                    </a:lnTo>
                    <a:lnTo>
                      <a:pt x="990" y="300"/>
                    </a:lnTo>
                    <a:lnTo>
                      <a:pt x="855" y="300"/>
                    </a:lnTo>
                    <a:lnTo>
                      <a:pt x="695" y="285"/>
                    </a:lnTo>
                    <a:lnTo>
                      <a:pt x="538" y="263"/>
                    </a:lnTo>
                    <a:lnTo>
                      <a:pt x="425" y="243"/>
                    </a:lnTo>
                    <a:lnTo>
                      <a:pt x="323" y="220"/>
                    </a:lnTo>
                    <a:lnTo>
                      <a:pt x="215" y="190"/>
                    </a:lnTo>
                    <a:lnTo>
                      <a:pt x="135" y="155"/>
                    </a:lnTo>
                    <a:lnTo>
                      <a:pt x="95" y="128"/>
                    </a:lnTo>
                    <a:lnTo>
                      <a:pt x="55" y="95"/>
                    </a:lnTo>
                    <a:lnTo>
                      <a:pt x="28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1F"/>
              </a:solidFill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6" name="Freeform 163"/>
              <p:cNvSpPr>
                <a:spLocks/>
              </p:cNvSpPr>
              <p:nvPr/>
            </p:nvSpPr>
            <p:spPr bwMode="auto">
              <a:xfrm>
                <a:off x="3218" y="3514"/>
                <a:ext cx="408" cy="2105"/>
              </a:xfrm>
              <a:custGeom>
                <a:avLst/>
                <a:gdLst>
                  <a:gd name="T0" fmla="*/ 170 w 408"/>
                  <a:gd name="T1" fmla="*/ 67 h 2105"/>
                  <a:gd name="T2" fmla="*/ 85 w 408"/>
                  <a:gd name="T3" fmla="*/ 30 h 2105"/>
                  <a:gd name="T4" fmla="*/ 28 w 408"/>
                  <a:gd name="T5" fmla="*/ 0 h 2105"/>
                  <a:gd name="T6" fmla="*/ 0 w 408"/>
                  <a:gd name="T7" fmla="*/ 7 h 2105"/>
                  <a:gd name="T8" fmla="*/ 0 w 408"/>
                  <a:gd name="T9" fmla="*/ 75 h 2105"/>
                  <a:gd name="T10" fmla="*/ 0 w 408"/>
                  <a:gd name="T11" fmla="*/ 1942 h 2105"/>
                  <a:gd name="T12" fmla="*/ 43 w 408"/>
                  <a:gd name="T13" fmla="*/ 1987 h 2105"/>
                  <a:gd name="T14" fmla="*/ 108 w 408"/>
                  <a:gd name="T15" fmla="*/ 2045 h 2105"/>
                  <a:gd name="T16" fmla="*/ 185 w 408"/>
                  <a:gd name="T17" fmla="*/ 2075 h 2105"/>
                  <a:gd name="T18" fmla="*/ 243 w 408"/>
                  <a:gd name="T19" fmla="*/ 2090 h 2105"/>
                  <a:gd name="T20" fmla="*/ 293 w 408"/>
                  <a:gd name="T21" fmla="*/ 2105 h 2105"/>
                  <a:gd name="T22" fmla="*/ 335 w 408"/>
                  <a:gd name="T23" fmla="*/ 2090 h 2105"/>
                  <a:gd name="T24" fmla="*/ 365 w 408"/>
                  <a:gd name="T25" fmla="*/ 2032 h 2105"/>
                  <a:gd name="T26" fmla="*/ 373 w 408"/>
                  <a:gd name="T27" fmla="*/ 1972 h 2105"/>
                  <a:gd name="T28" fmla="*/ 350 w 408"/>
                  <a:gd name="T29" fmla="*/ 1930 h 2105"/>
                  <a:gd name="T30" fmla="*/ 358 w 408"/>
                  <a:gd name="T31" fmla="*/ 1812 h 2105"/>
                  <a:gd name="T32" fmla="*/ 400 w 408"/>
                  <a:gd name="T33" fmla="*/ 1710 h 2105"/>
                  <a:gd name="T34" fmla="*/ 408 w 408"/>
                  <a:gd name="T35" fmla="*/ 1570 h 2105"/>
                  <a:gd name="T36" fmla="*/ 408 w 408"/>
                  <a:gd name="T37" fmla="*/ 1475 h 2105"/>
                  <a:gd name="T38" fmla="*/ 373 w 408"/>
                  <a:gd name="T39" fmla="*/ 1372 h 2105"/>
                  <a:gd name="T40" fmla="*/ 343 w 408"/>
                  <a:gd name="T41" fmla="*/ 1270 h 2105"/>
                  <a:gd name="T42" fmla="*/ 378 w 408"/>
                  <a:gd name="T43" fmla="*/ 1130 h 2105"/>
                  <a:gd name="T44" fmla="*/ 400 w 408"/>
                  <a:gd name="T45" fmla="*/ 902 h 2105"/>
                  <a:gd name="T46" fmla="*/ 365 w 408"/>
                  <a:gd name="T47" fmla="*/ 652 h 2105"/>
                  <a:gd name="T48" fmla="*/ 358 w 408"/>
                  <a:gd name="T49" fmla="*/ 572 h 2105"/>
                  <a:gd name="T50" fmla="*/ 350 w 408"/>
                  <a:gd name="T51" fmla="*/ 550 h 2105"/>
                  <a:gd name="T52" fmla="*/ 358 w 408"/>
                  <a:gd name="T53" fmla="*/ 542 h 2105"/>
                  <a:gd name="T54" fmla="*/ 350 w 408"/>
                  <a:gd name="T55" fmla="*/ 477 h 2105"/>
                  <a:gd name="T56" fmla="*/ 350 w 408"/>
                  <a:gd name="T57" fmla="*/ 395 h 2105"/>
                  <a:gd name="T58" fmla="*/ 350 w 408"/>
                  <a:gd name="T59" fmla="*/ 382 h 2105"/>
                  <a:gd name="T60" fmla="*/ 385 w 408"/>
                  <a:gd name="T61" fmla="*/ 330 h 2105"/>
                  <a:gd name="T62" fmla="*/ 385 w 408"/>
                  <a:gd name="T63" fmla="*/ 315 h 2105"/>
                  <a:gd name="T64" fmla="*/ 393 w 408"/>
                  <a:gd name="T65" fmla="*/ 300 h 2105"/>
                  <a:gd name="T66" fmla="*/ 408 w 408"/>
                  <a:gd name="T67" fmla="*/ 227 h 2105"/>
                  <a:gd name="T68" fmla="*/ 408 w 408"/>
                  <a:gd name="T69" fmla="*/ 212 h 2105"/>
                  <a:gd name="T70" fmla="*/ 408 w 408"/>
                  <a:gd name="T71" fmla="*/ 197 h 2105"/>
                  <a:gd name="T72" fmla="*/ 365 w 408"/>
                  <a:gd name="T73" fmla="*/ 162 h 2105"/>
                  <a:gd name="T74" fmla="*/ 323 w 408"/>
                  <a:gd name="T75" fmla="*/ 132 h 2105"/>
                  <a:gd name="T76" fmla="*/ 300 w 408"/>
                  <a:gd name="T77" fmla="*/ 110 h 2105"/>
                  <a:gd name="T78" fmla="*/ 285 w 408"/>
                  <a:gd name="T79" fmla="*/ 110 h 2105"/>
                  <a:gd name="T80" fmla="*/ 170 w 408"/>
                  <a:gd name="T81" fmla="*/ 67 h 210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08" h="2105">
                    <a:moveTo>
                      <a:pt x="170" y="67"/>
                    </a:moveTo>
                    <a:lnTo>
                      <a:pt x="85" y="30"/>
                    </a:lnTo>
                    <a:lnTo>
                      <a:pt x="28" y="0"/>
                    </a:lnTo>
                    <a:lnTo>
                      <a:pt x="0" y="7"/>
                    </a:lnTo>
                    <a:lnTo>
                      <a:pt x="0" y="75"/>
                    </a:lnTo>
                    <a:lnTo>
                      <a:pt x="0" y="1942"/>
                    </a:lnTo>
                    <a:lnTo>
                      <a:pt x="43" y="1987"/>
                    </a:lnTo>
                    <a:lnTo>
                      <a:pt x="108" y="2045"/>
                    </a:lnTo>
                    <a:lnTo>
                      <a:pt x="185" y="2075"/>
                    </a:lnTo>
                    <a:lnTo>
                      <a:pt x="243" y="2090"/>
                    </a:lnTo>
                    <a:lnTo>
                      <a:pt x="293" y="2105"/>
                    </a:lnTo>
                    <a:lnTo>
                      <a:pt x="335" y="2090"/>
                    </a:lnTo>
                    <a:lnTo>
                      <a:pt x="365" y="2032"/>
                    </a:lnTo>
                    <a:lnTo>
                      <a:pt x="373" y="1972"/>
                    </a:lnTo>
                    <a:lnTo>
                      <a:pt x="350" y="1930"/>
                    </a:lnTo>
                    <a:lnTo>
                      <a:pt x="358" y="1812"/>
                    </a:lnTo>
                    <a:lnTo>
                      <a:pt x="400" y="1710"/>
                    </a:lnTo>
                    <a:lnTo>
                      <a:pt x="408" y="1570"/>
                    </a:lnTo>
                    <a:lnTo>
                      <a:pt x="408" y="1475"/>
                    </a:lnTo>
                    <a:lnTo>
                      <a:pt x="373" y="1372"/>
                    </a:lnTo>
                    <a:lnTo>
                      <a:pt x="343" y="1270"/>
                    </a:lnTo>
                    <a:lnTo>
                      <a:pt x="378" y="1130"/>
                    </a:lnTo>
                    <a:lnTo>
                      <a:pt x="400" y="902"/>
                    </a:lnTo>
                    <a:lnTo>
                      <a:pt x="365" y="652"/>
                    </a:lnTo>
                    <a:lnTo>
                      <a:pt x="358" y="572"/>
                    </a:lnTo>
                    <a:lnTo>
                      <a:pt x="350" y="550"/>
                    </a:lnTo>
                    <a:lnTo>
                      <a:pt x="358" y="542"/>
                    </a:lnTo>
                    <a:lnTo>
                      <a:pt x="350" y="477"/>
                    </a:lnTo>
                    <a:lnTo>
                      <a:pt x="350" y="395"/>
                    </a:lnTo>
                    <a:lnTo>
                      <a:pt x="350" y="382"/>
                    </a:lnTo>
                    <a:lnTo>
                      <a:pt x="385" y="330"/>
                    </a:lnTo>
                    <a:lnTo>
                      <a:pt x="385" y="315"/>
                    </a:lnTo>
                    <a:lnTo>
                      <a:pt x="393" y="300"/>
                    </a:lnTo>
                    <a:lnTo>
                      <a:pt x="408" y="227"/>
                    </a:lnTo>
                    <a:lnTo>
                      <a:pt x="408" y="212"/>
                    </a:lnTo>
                    <a:lnTo>
                      <a:pt x="408" y="197"/>
                    </a:lnTo>
                    <a:lnTo>
                      <a:pt x="365" y="162"/>
                    </a:lnTo>
                    <a:lnTo>
                      <a:pt x="323" y="132"/>
                    </a:lnTo>
                    <a:lnTo>
                      <a:pt x="300" y="110"/>
                    </a:lnTo>
                    <a:lnTo>
                      <a:pt x="285" y="110"/>
                    </a:lnTo>
                    <a:lnTo>
                      <a:pt x="170" y="67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7" name="Line 164"/>
              <p:cNvSpPr>
                <a:spLocks noChangeShapeType="1"/>
              </p:cNvSpPr>
              <p:nvPr/>
            </p:nvSpPr>
            <p:spPr bwMode="auto">
              <a:xfrm>
                <a:off x="4846" y="3531"/>
                <a:ext cx="1" cy="1980"/>
              </a:xfrm>
              <a:prstGeom prst="line">
                <a:avLst/>
              </a:prstGeom>
              <a:noFill/>
              <a:ln w="50800">
                <a:solidFill>
                  <a:srgbClr val="FFFF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2161" name="Object 165"/>
            <p:cNvGraphicFramePr>
              <a:graphicFrameLocks noChangeAspect="1"/>
            </p:cNvGraphicFramePr>
            <p:nvPr/>
          </p:nvGraphicFramePr>
          <p:xfrm>
            <a:off x="5107" y="10385"/>
            <a:ext cx="1236" cy="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r:id="rId7" imgW="3497263" imgH="2095500" progId="">
                    <p:embed/>
                  </p:oleObj>
                </mc:Choice>
                <mc:Fallback>
                  <p:oleObj r:id="rId7" imgW="3497263" imgH="20955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7" y="10385"/>
                          <a:ext cx="1236" cy="7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62" name="Object 166"/>
            <p:cNvGraphicFramePr>
              <a:graphicFrameLocks noChangeAspect="1"/>
            </p:cNvGraphicFramePr>
            <p:nvPr/>
          </p:nvGraphicFramePr>
          <p:xfrm>
            <a:off x="5636" y="10687"/>
            <a:ext cx="1834" cy="8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r:id="rId8" imgW="1036015" imgH="504749" progId="">
                    <p:embed/>
                  </p:oleObj>
                </mc:Choice>
                <mc:Fallback>
                  <p:oleObj r:id="rId8" imgW="1036015" imgH="504749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6" y="10687"/>
                          <a:ext cx="1834" cy="8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4" name="TextBox 183"/>
          <p:cNvSpPr txBox="1">
            <a:spLocks noChangeArrowheads="1"/>
          </p:cNvSpPr>
          <p:nvPr/>
        </p:nvSpPr>
        <p:spPr bwMode="auto">
          <a:xfrm>
            <a:off x="4410075" y="4089798"/>
            <a:ext cx="4292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Teacher: TRAN Y NHI</a:t>
            </a:r>
          </a:p>
        </p:txBody>
      </p:sp>
    </p:spTree>
    <p:extLst>
      <p:ext uri="{BB962C8B-B14F-4D97-AF65-F5344CB8AC3E}">
        <p14:creationId xmlns:p14="http://schemas.microsoft.com/office/powerpoint/2010/main" val="136845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NGUYEN TRAI JUNIOR HIGH SCHOOL-moi nhat\2021-2022\THI THIẾT KẾ GIÁO ÁN ĐIỆN TỬ\HÌNH LÀM SLIDE\5eb1a5a9d0b1a4e91dbfe971856309a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19050"/>
            <a:ext cx="655320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76200" y="22479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Read the hints and look at the pictures.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76200" y="2794397"/>
            <a:ext cx="9372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Count the number of letters of each word/ phrase.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76200" y="3414177"/>
            <a:ext cx="91275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4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Give the answer and notice the highlighted letter in each word/ phrase.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76200" y="4470797"/>
            <a:ext cx="9525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Use these highlighted letters to find out key word.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9668" y="1035903"/>
            <a:ext cx="487113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500" b="1" dirty="0">
                <a:solidFill>
                  <a:srgbClr val="0070C0"/>
                </a:solidFill>
                <a:latin typeface="Vijaya" pitchFamily="34" charset="0"/>
                <a:ea typeface="Roboto Medium" pitchFamily="2" charset="0"/>
                <a:cs typeface="Vijaya" pitchFamily="34" charset="0"/>
              </a:rPr>
              <a:t>crossword puzzle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7000" y="3429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Vijaya" pitchFamily="34" charset="0"/>
                <a:ea typeface="Roboto Medium" pitchFamily="2" charset="0"/>
                <a:cs typeface="Vijaya" pitchFamily="34" charset="0"/>
              </a:rPr>
              <a:t>WARM UP: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965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47"/>
    </mc:Choice>
    <mc:Fallback xmlns="">
      <p:transition spd="slow" advTm="41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598606"/>
              </p:ext>
            </p:extLst>
          </p:nvPr>
        </p:nvGraphicFramePr>
        <p:xfrm>
          <a:off x="1970400" y="1763858"/>
          <a:ext cx="504000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28800" y="173355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B     A     N    H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E     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22953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Look at  the picture and give the name of this kind of food.</a:t>
            </a:r>
          </a:p>
        </p:txBody>
      </p:sp>
      <p:pic>
        <p:nvPicPr>
          <p:cNvPr id="3074" name="Picture 2" descr="D:\NGUYEN TRAI JUNIOR HIGH SCHOOL-moi nhat\2021-2022\THI THIẾT KẾ GIÁO ÁN ĐIỆN TỬ\HÌNH LÀM SLIDE\banh-tet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2492476"/>
            <a:ext cx="4314825" cy="259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952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44"/>
    </mc:Choice>
    <mc:Fallback xmlns="">
      <p:transition spd="slow" advTm="30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ải xuốn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0" y="2456485"/>
            <a:ext cx="4857784" cy="247746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883009"/>
              </p:ext>
            </p:extLst>
          </p:nvPr>
        </p:nvGraphicFramePr>
        <p:xfrm>
          <a:off x="1404961" y="1650750"/>
          <a:ext cx="648000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32" y="58400"/>
            <a:ext cx="9144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What can people see in the sky on New Year’s Eve?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1657350"/>
            <a:ext cx="7148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   F     I      R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 W   O    R    K     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43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00"/>
    </mc:Choice>
    <mc:Fallback xmlns="">
      <p:transition spd="slow" advTm="27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243471"/>
              </p:ext>
            </p:extLst>
          </p:nvPr>
        </p:nvGraphicFramePr>
        <p:xfrm>
          <a:off x="3166402" y="1148581"/>
          <a:ext cx="384403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0" y="133350"/>
            <a:ext cx="7467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Give the verb of this activity.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32" y="112395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P     A       I     N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NGUYEN TRAI JUNIOR HIGH SCHOOL-moi nhat\2021-2022\THI THIẾT KẾ GIÁO ÁN ĐIỆN TỬ\HÌNH LÀM SLIDE\pain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04830"/>
            <a:ext cx="5181600" cy="257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250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14"/>
    </mc:Choice>
    <mc:Fallback xmlns="">
      <p:transition spd="slow" advTm="23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897046"/>
              </p:ext>
            </p:extLst>
          </p:nvPr>
        </p:nvGraphicFramePr>
        <p:xfrm>
          <a:off x="90481" y="2031750"/>
          <a:ext cx="648000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385818" y="2031751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   F     I      R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 W   O    R    K     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400" y="-247650"/>
            <a:ext cx="3657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F0000"/>
                </a:solidFill>
                <a:latin typeface="Vijaya" pitchFamily="34" charset="0"/>
                <a:ea typeface="Roboto Medium" pitchFamily="2" charset="0"/>
                <a:cs typeface="Vijaya" pitchFamily="34" charset="0"/>
              </a:rPr>
              <a:t>Warm 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3943350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66"/>
                </a:solidFill>
                <a:latin typeface="Bookman Old Style" pitchFamily="18" charset="0"/>
                <a:ea typeface="Roboto Medium" pitchFamily="2" charset="0"/>
                <a:cs typeface="Aharoni" pitchFamily="2" charset="-79"/>
              </a:rPr>
              <a:t>TET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608834"/>
              </p:ext>
            </p:extLst>
          </p:nvPr>
        </p:nvGraphicFramePr>
        <p:xfrm>
          <a:off x="814486" y="791103"/>
          <a:ext cx="504000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66818" y="798896"/>
            <a:ext cx="4924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B     A    N    H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E   T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038292"/>
              </p:ext>
            </p:extLst>
          </p:nvPr>
        </p:nvGraphicFramePr>
        <p:xfrm>
          <a:off x="1418588" y="3257550"/>
          <a:ext cx="384403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8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24000" y="3206175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P     A      I     N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D:\NGUYEN TRAI JUNIOR HIGH SCHOOL-moi nhat\2021-2022\THI THIẾT KẾ GIÁO ÁN ĐIỆN TỬ\HÌNH LÀM SLIDE\banh-tet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08" y="400050"/>
            <a:ext cx="2428892" cy="123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tải xuốn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108" y="1829601"/>
            <a:ext cx="2428892" cy="1238732"/>
          </a:xfrm>
          <a:prstGeom prst="rect">
            <a:avLst/>
          </a:prstGeom>
        </p:spPr>
      </p:pic>
      <p:pic>
        <p:nvPicPr>
          <p:cNvPr id="18" name="Picture 2" descr="D:\NGUYEN TRAI JUNIOR HIGH SCHOOL-moi nhat\2021-2022\THI THIẾT KẾ GIÁO ÁN ĐIỆN TỬ\HÌNH LÀM SLIDE\pain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08" y="3257550"/>
            <a:ext cx="2428892" cy="128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922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98"/>
    </mc:Choice>
    <mc:Fallback xmlns="">
      <p:transition spd="slow" advTm="29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 bwMode="auto">
          <a:xfrm>
            <a:off x="685800" y="285750"/>
            <a:ext cx="845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4400" b="1" dirty="0">
                <a:solidFill>
                  <a:srgbClr val="000000"/>
                </a:solidFill>
                <a:latin typeface="Times New Roman" pitchFamily="18" charset="0"/>
                <a:ea typeface="MyriadPro-Bold"/>
                <a:cs typeface="Times New Roman" pitchFamily="18" charset="0"/>
              </a:rPr>
              <a:t>Saturday, December 4</a:t>
            </a:r>
            <a:r>
              <a:rPr lang="en-GB" altLang="en-US" sz="4400" b="1" baseline="30000" dirty="0">
                <a:solidFill>
                  <a:srgbClr val="000000"/>
                </a:solidFill>
                <a:latin typeface="Times New Roman" pitchFamily="18" charset="0"/>
                <a:ea typeface="MyriadPro-Bold"/>
                <a:cs typeface="Times New Roman" pitchFamily="18" charset="0"/>
              </a:rPr>
              <a:t>th</a:t>
            </a:r>
            <a:r>
              <a:rPr lang="en-GB" altLang="en-US" sz="4400" b="1" dirty="0">
                <a:solidFill>
                  <a:srgbClr val="000000"/>
                </a:solidFill>
                <a:latin typeface="Times New Roman" pitchFamily="18" charset="0"/>
                <a:ea typeface="MyriadPro-Bold"/>
                <a:cs typeface="Times New Roman" pitchFamily="18" charset="0"/>
              </a:rPr>
              <a:t>, 2021</a:t>
            </a:r>
            <a:endParaRPr lang="en-GB" altLang="en-US" sz="6000" dirty="0">
              <a:solidFill>
                <a:srgbClr val="000000"/>
              </a:solidFill>
              <a:latin typeface="Times New Roman" pitchFamily="18" charset="0"/>
              <a:ea typeface="MyriadPro-Bold"/>
              <a:cs typeface="Times New Roman" pitchFamily="18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0" y="1276350"/>
            <a:ext cx="892968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5400" b="1" dirty="0">
                <a:solidFill>
                  <a:srgbClr val="FF0000"/>
                </a:solidFill>
                <a:latin typeface="Times New Roman" pitchFamily="18" charset="0"/>
                <a:ea typeface="MyriadPro-Bold"/>
                <a:cs typeface="Times New Roman" pitchFamily="18" charset="0"/>
              </a:rPr>
              <a:t>UNIT 6: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5400" b="1" dirty="0">
                <a:solidFill>
                  <a:srgbClr val="FF0000"/>
                </a:solidFill>
                <a:latin typeface="Times New Roman" pitchFamily="18" charset="0"/>
                <a:ea typeface="MyriadPro-Bold"/>
                <a:cs typeface="Times New Roman" pitchFamily="18" charset="0"/>
              </a:rPr>
              <a:t>OUR TET HOLIDAY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836722" y="3238500"/>
            <a:ext cx="74168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algn="ctr" eaLnBrk="1" hangingPunct="1">
              <a:spcBef>
                <a:spcPct val="20000"/>
              </a:spcBef>
            </a:pPr>
            <a:endParaRPr lang="en-GB" altLang="en-US" sz="40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4000" b="1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Period: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4000" b="1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Lesson 1: Getting started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4000" b="1" i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Happy</a:t>
            </a:r>
            <a:r>
              <a:rPr lang="en-GB" altLang="en-US" sz="4000" b="1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GB" altLang="en-US" sz="4000" b="1" i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New Year!</a:t>
            </a:r>
          </a:p>
          <a:p>
            <a:pPr algn="ctr" eaLnBrk="1" hangingPunct="1">
              <a:spcBef>
                <a:spcPct val="20000"/>
              </a:spcBef>
            </a:pPr>
            <a:endParaRPr lang="en-GB" altLang="en-US" sz="40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5529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build="allAtOnce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>
            <a:extLst>
              <a:ext uri="{FF2B5EF4-FFF2-40B4-BE49-F238E27FC236}">
                <a16:creationId xmlns:a16="http://schemas.microsoft.com/office/drawing/2014/main" id="{CF5102D5-CBCC-D749-9DBC-2CFB13C880A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33551" y="1469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0FD1BCD-0844-1F4F-9E47-CF3F0426F2E8}"/>
              </a:ext>
            </a:extLst>
          </p:cNvPr>
          <p:cNvCxnSpPr/>
          <p:nvPr/>
        </p:nvCxnSpPr>
        <p:spPr>
          <a:xfrm>
            <a:off x="152400" y="8191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Rectangle 25">
            <a:extLst>
              <a:ext uri="{FF2B5EF4-FFF2-40B4-BE49-F238E27FC236}">
                <a16:creationId xmlns:a16="http://schemas.microsoft.com/office/drawing/2014/main" id="{6E39B371-5F14-4041-8F7A-D39A0051C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336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E0BAD6-007D-624D-982B-4681D5A96393}"/>
              </a:ext>
            </a:extLst>
          </p:cNvPr>
          <p:cNvSpPr/>
          <p:nvPr/>
        </p:nvSpPr>
        <p:spPr>
          <a:xfrm>
            <a:off x="3938172" y="895350"/>
            <a:ext cx="2106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Impact" pitchFamily="34" charset="0"/>
                <a:cs typeface="Aharoni" pitchFamily="2" charset="-79"/>
              </a:rPr>
              <a:t>Vocabulary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052E1C-4438-4143-BE6F-6E5F04238C5D}"/>
              </a:ext>
            </a:extLst>
          </p:cNvPr>
          <p:cNvSpPr/>
          <p:nvPr/>
        </p:nvSpPr>
        <p:spPr>
          <a:xfrm>
            <a:off x="532909" y="1156804"/>
            <a:ext cx="26125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peach flower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3C2F4A-85F1-0244-97F0-F0B7052E8DC4}"/>
              </a:ext>
            </a:extLst>
          </p:cNvPr>
          <p:cNvSpPr/>
          <p:nvPr/>
        </p:nvSpPr>
        <p:spPr>
          <a:xfrm>
            <a:off x="3275781" y="1156804"/>
            <a:ext cx="149874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(N.phr.)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423FC1-5305-144F-82CA-143DB0E51895}"/>
              </a:ext>
            </a:extLst>
          </p:cNvPr>
          <p:cNvSpPr/>
          <p:nvPr/>
        </p:nvSpPr>
        <p:spPr>
          <a:xfrm>
            <a:off x="4650376" y="1156804"/>
            <a:ext cx="159691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: hoa đào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DAA268-AA69-DC47-9D7C-2FB718AD68BA}"/>
              </a:ext>
            </a:extLst>
          </p:cNvPr>
          <p:cNvSpPr/>
          <p:nvPr/>
        </p:nvSpPr>
        <p:spPr>
          <a:xfrm>
            <a:off x="6934201" y="1156804"/>
            <a:ext cx="222208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piːtʃ </a:t>
            </a:r>
            <a:r>
              <a:rPr lang="fr-FR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alt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flaʊər</a:t>
            </a:r>
            <a:r>
              <a:rPr 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/ 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803C1388-C37E-F74B-A9F9-38FC0460F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85751"/>
            <a:ext cx="3010672" cy="2348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each flower_WZ4JqR.m4a">
            <a:hlinkClick r:id="" action="ppaction://media"/>
            <a:extLst>
              <a:ext uri="{FF2B5EF4-FFF2-40B4-BE49-F238E27FC236}">
                <a16:creationId xmlns:a16="http://schemas.microsoft.com/office/drawing/2014/main" id="{E9A3D902-454F-7648-9DE2-C86EAD51C8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200" y="1166019"/>
            <a:ext cx="463984" cy="4639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3BBB58D-7010-EA4C-8669-7616054C71E4}"/>
              </a:ext>
            </a:extLst>
          </p:cNvPr>
          <p:cNvSpPr/>
          <p:nvPr/>
        </p:nvSpPr>
        <p:spPr>
          <a:xfrm>
            <a:off x="532909" y="1665140"/>
            <a:ext cx="2057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decorate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B2040F-523E-A540-8606-F12D767B518B}"/>
              </a:ext>
            </a:extLst>
          </p:cNvPr>
          <p:cNvSpPr/>
          <p:nvPr/>
        </p:nvSpPr>
        <p:spPr>
          <a:xfrm>
            <a:off x="3275782" y="1665140"/>
            <a:ext cx="72968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(v)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C5F6D7-5E85-1444-98A3-9C717810C3A1}"/>
              </a:ext>
            </a:extLst>
          </p:cNvPr>
          <p:cNvSpPr/>
          <p:nvPr/>
        </p:nvSpPr>
        <p:spPr>
          <a:xfrm>
            <a:off x="4650376" y="1665141"/>
            <a:ext cx="220605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: trang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hoàng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6998DD-760B-AE4A-B4D6-5ECE9523C656}"/>
              </a:ext>
            </a:extLst>
          </p:cNvPr>
          <p:cNvSpPr/>
          <p:nvPr/>
        </p:nvSpPr>
        <p:spPr>
          <a:xfrm>
            <a:off x="6934200" y="1665140"/>
            <a:ext cx="18069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fr-FR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dekəreit/ </a:t>
            </a:r>
          </a:p>
        </p:txBody>
      </p:sp>
      <p:pic>
        <p:nvPicPr>
          <p:cNvPr id="18" name="decorate_4fuk58.m4a">
            <a:hlinkClick r:id="" action="ppaction://media"/>
            <a:extLst>
              <a:ext uri="{FF2B5EF4-FFF2-40B4-BE49-F238E27FC236}">
                <a16:creationId xmlns:a16="http://schemas.microsoft.com/office/drawing/2014/main" id="{CAEF52DE-C200-4248-8652-FB2476087C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5773" y="1733550"/>
            <a:ext cx="496474" cy="496474"/>
          </a:xfrm>
          <a:prstGeom prst="rect">
            <a:avLst/>
          </a:prstGeom>
        </p:spPr>
      </p:pic>
      <p:pic>
        <p:nvPicPr>
          <p:cNvPr id="19" name="Picture 2" descr="D:\NGUYEN TRAI JUNIOR HIGH SCHOOL-moi nhat\2021-2022\THI THIẾT KẾ GIÁO ÁN ĐIỆN TỬ\HÌNH LÀM SLIDE\54557122-red-envelop-and-lucky-money-red-envelopespackets-are-money-wrapped-in-red-paper-given-to-kids-from-t.jpg">
            <a:extLst>
              <a:ext uri="{FF2B5EF4-FFF2-40B4-BE49-F238E27FC236}">
                <a16:creationId xmlns:a16="http://schemas.microsoft.com/office/drawing/2014/main" id="{A6F0E944-54AC-DF44-904A-2781218EC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476" y="2952750"/>
            <a:ext cx="4196833" cy="198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B483E7-6148-B145-94CE-6B7D74F7EE45}"/>
              </a:ext>
            </a:extLst>
          </p:cNvPr>
          <p:cNvSpPr/>
          <p:nvPr/>
        </p:nvSpPr>
        <p:spPr>
          <a:xfrm>
            <a:off x="532908" y="2518692"/>
            <a:ext cx="32770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lucky </a:t>
            </a:r>
            <a:r>
              <a:rPr lang="fr-FR" sz="3000" dirty="0">
                <a:latin typeface="Times New Roman" pitchFamily="18" charset="0"/>
                <a:cs typeface="Times New Roman" pitchFamily="18" charset="0"/>
              </a:rPr>
              <a:t>money 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6027F6-2879-B740-AA0F-D0570C8DF03A}"/>
              </a:ext>
            </a:extLst>
          </p:cNvPr>
          <p:cNvSpPr/>
          <p:nvPr/>
        </p:nvSpPr>
        <p:spPr>
          <a:xfrm>
            <a:off x="3275781" y="2507806"/>
            <a:ext cx="159492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(N. phr.)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676565-6904-2444-B8F2-BFCB2737EB60}"/>
              </a:ext>
            </a:extLst>
          </p:cNvPr>
          <p:cNvSpPr/>
          <p:nvPr/>
        </p:nvSpPr>
        <p:spPr>
          <a:xfrm>
            <a:off x="4650376" y="2532299"/>
            <a:ext cx="16738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3000" dirty="0">
                <a:latin typeface="Times New Roman" pitchFamily="18" charset="0"/>
                <a:cs typeface="Times New Roman" pitchFamily="18" charset="0"/>
              </a:rPr>
              <a:t>tiền lì xì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8813F7-30A7-2946-A3AA-7F64D52C9C74}"/>
              </a:ext>
            </a:extLst>
          </p:cNvPr>
          <p:cNvSpPr/>
          <p:nvPr/>
        </p:nvSpPr>
        <p:spPr>
          <a:xfrm>
            <a:off x="7010400" y="2532299"/>
            <a:ext cx="2209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/'lʌki 'mʌni/ </a:t>
            </a:r>
            <a:endParaRPr lang="en-US" sz="3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lucky money_T9sc9j.m4a">
            <a:hlinkClick r:id="" action="ppaction://media"/>
            <a:extLst>
              <a:ext uri="{FF2B5EF4-FFF2-40B4-BE49-F238E27FC236}">
                <a16:creationId xmlns:a16="http://schemas.microsoft.com/office/drawing/2014/main" id="{61F0A7CD-C663-B148-B77A-8DDCC19F5E6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4227" y="2585751"/>
            <a:ext cx="525373" cy="52537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F472D09-FC5C-8341-8A1C-149A59C5A04D}"/>
              </a:ext>
            </a:extLst>
          </p:cNvPr>
          <p:cNvSpPr/>
          <p:nvPr/>
        </p:nvSpPr>
        <p:spPr>
          <a:xfrm>
            <a:off x="539004" y="3027599"/>
            <a:ext cx="23182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3000" dirty="0">
                <a:latin typeface="Times New Roman" pitchFamily="18" charset="0"/>
                <a:cs typeface="Times New Roman" pitchFamily="18" charset="0"/>
              </a:rPr>
              <a:t>celebrate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309312-E5FD-804D-903E-074E6178E6DC}"/>
              </a:ext>
            </a:extLst>
          </p:cNvPr>
          <p:cNvSpPr/>
          <p:nvPr/>
        </p:nvSpPr>
        <p:spPr>
          <a:xfrm>
            <a:off x="3351982" y="3041206"/>
            <a:ext cx="72968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(v)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C2926D-41CD-DC4A-A52D-9DF21891BC6C}"/>
              </a:ext>
            </a:extLst>
          </p:cNvPr>
          <p:cNvSpPr/>
          <p:nvPr/>
        </p:nvSpPr>
        <p:spPr>
          <a:xfrm>
            <a:off x="4648200" y="3028950"/>
            <a:ext cx="288732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3000" dirty="0">
                <a:latin typeface="Times New Roman" pitchFamily="18" charset="0"/>
                <a:cs typeface="Times New Roman" pitchFamily="18" charset="0"/>
              </a:rPr>
              <a:t>tổ chức, kỉ niệm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BA3325-A855-D94F-918E-B10FF481B8A7}"/>
              </a:ext>
            </a:extLst>
          </p:cNvPr>
          <p:cNvSpPr/>
          <p:nvPr/>
        </p:nvSpPr>
        <p:spPr>
          <a:xfrm>
            <a:off x="7397496" y="3041206"/>
            <a:ext cx="18069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/'selɪbreɪt/ </a:t>
            </a:r>
            <a:endParaRPr lang="en-US" sz="3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celebrate_tdaafQ.m4a">
            <a:hlinkClick r:id="" action="ppaction://media"/>
            <a:extLst>
              <a:ext uri="{FF2B5EF4-FFF2-40B4-BE49-F238E27FC236}">
                <a16:creationId xmlns:a16="http://schemas.microsoft.com/office/drawing/2014/main" id="{ADA6344F-1017-C847-BB37-AF1776C4D5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9294" y="3072463"/>
            <a:ext cx="520306" cy="52030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3BBE2EC-6317-0040-A8A9-426CB93669E9}"/>
              </a:ext>
            </a:extLst>
          </p:cNvPr>
          <p:cNvPicPr/>
          <p:nvPr/>
        </p:nvPicPr>
        <p:blipFill>
          <a:blip r:embed="rId16"/>
          <a:stretch>
            <a:fillRect/>
          </a:stretch>
        </p:blipFill>
        <p:spPr>
          <a:xfrm>
            <a:off x="4648200" y="3613723"/>
            <a:ext cx="4394303" cy="1396425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643E46D-96CE-2342-BD52-A0B8B2E42935}"/>
              </a:ext>
            </a:extLst>
          </p:cNvPr>
          <p:cNvSpPr/>
          <p:nvPr/>
        </p:nvSpPr>
        <p:spPr>
          <a:xfrm>
            <a:off x="539004" y="3595204"/>
            <a:ext cx="32709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family gathering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E0B1DE-E401-254F-90F9-04BBF6A4ED60}"/>
              </a:ext>
            </a:extLst>
          </p:cNvPr>
          <p:cNvSpPr/>
          <p:nvPr/>
        </p:nvSpPr>
        <p:spPr>
          <a:xfrm>
            <a:off x="3281876" y="3608811"/>
            <a:ext cx="159492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(N. phr.)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DA517D-9F1D-BC40-96FC-AB4792FC6075}"/>
              </a:ext>
            </a:extLst>
          </p:cNvPr>
          <p:cNvSpPr/>
          <p:nvPr/>
        </p:nvSpPr>
        <p:spPr>
          <a:xfrm>
            <a:off x="4656471" y="3608811"/>
            <a:ext cx="30763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: sum họp gia đình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9D8FEA-11B8-6D4D-B2C0-800F87838236}"/>
              </a:ext>
            </a:extLst>
          </p:cNvPr>
          <p:cNvSpPr/>
          <p:nvPr/>
        </p:nvSpPr>
        <p:spPr>
          <a:xfrm>
            <a:off x="7620000" y="3608812"/>
            <a:ext cx="16962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fr-FR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fæməli </a:t>
            </a:r>
          </a:p>
          <a:p>
            <a:r>
              <a:rPr lang="fr-FR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3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ɡæðərɪŋ/ </a:t>
            </a:r>
          </a:p>
        </p:txBody>
      </p:sp>
      <p:pic>
        <p:nvPicPr>
          <p:cNvPr id="35" name="family gathering.wav">
            <a:hlinkClick r:id="" action="ppaction://media"/>
            <a:extLst>
              <a:ext uri="{FF2B5EF4-FFF2-40B4-BE49-F238E27FC236}">
                <a16:creationId xmlns:a16="http://schemas.microsoft.com/office/drawing/2014/main" id="{6DD0CD6E-45E6-F84E-B79F-6B5EF2C0CE8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8208" y="3658218"/>
            <a:ext cx="459458" cy="45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4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8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78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91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3" dur="83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117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4" grpId="0"/>
      <p:bldP spid="15" grpId="0"/>
      <p:bldP spid="16" grpId="0" build="allAtOnce"/>
      <p:bldP spid="20" grpId="0"/>
      <p:bldP spid="21" grpId="0"/>
      <p:bldP spid="23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047750"/>
            <a:ext cx="3505200" cy="6026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Listen and read.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040762"/>
            <a:ext cx="5872456" cy="28931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3400" y="1047750"/>
            <a:ext cx="3429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Happy New Year!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2038350"/>
            <a:ext cx="42886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What do you think they are talking about?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59539" y="3360436"/>
            <a:ext cx="23382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When is Tet?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" y="4160536"/>
            <a:ext cx="2613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 it a holiday?</a:t>
            </a:r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459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77"/>
    </mc:Choice>
    <mc:Fallback xmlns="">
      <p:transition spd="slow" advTm="41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2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. Listen and read..mp4">
            <a:hlinkClick r:id="" action="ppaction://media"/>
            <a:extLst>
              <a:ext uri="{FF2B5EF4-FFF2-40B4-BE49-F238E27FC236}">
                <a16:creationId xmlns:a16="http://schemas.microsoft.com/office/drawing/2014/main" id="{9DD9AA1D-55CD-684E-9DB6-B05B6430FD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8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5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9973" y="1504950"/>
            <a:ext cx="8065827" cy="7239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What are Linda and Phong talking about?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19350"/>
            <a:ext cx="487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A. New Years in the world</a:t>
            </a: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053775"/>
            <a:ext cx="365759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B. Tet in Viet Nam.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39575"/>
            <a:ext cx="5943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C. What to eat and wear during Tet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6F2BBF0-2228-C54A-A7A6-08A86AC1B200}"/>
              </a:ext>
            </a:extLst>
          </p:cNvPr>
          <p:cNvSpPr/>
          <p:nvPr/>
        </p:nvSpPr>
        <p:spPr>
          <a:xfrm>
            <a:off x="914400" y="3053775"/>
            <a:ext cx="533400" cy="584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13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41"/>
    </mc:Choice>
    <mc:Fallback xmlns="">
      <p:transition spd="slow" advTm="28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  <p:bldP spid="10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9973" y="1200150"/>
            <a:ext cx="8599227" cy="10287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Complete the sentences about Tet with the information from the conversation in 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669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1. This year Tet is in _________.</a:t>
            </a: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8003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2. We decorate our _________.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358575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3. Tet is a time for family _________.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671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4. Children get ________ ________.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005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5. People shouldn’t ________ anything.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807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0" advTm="28541"/>
    </mc:Choice>
    <mc:Fallback xmlns="">
      <p:transition spd="slow" advTm="28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9973" y="1200150"/>
            <a:ext cx="8599227" cy="10287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Complete the sentences about Tet with the information from the conversation in 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669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1. This year Tet is in _________.</a:t>
            </a: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8003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2. We decorate our _________.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358575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3. Tet is a time for family _________.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671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4. Children get ________ ________.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00550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5. People shouldn’t ________ anything.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33740" y="2343150"/>
            <a:ext cx="1462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January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19600" y="2851725"/>
            <a:ext cx="12570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81600" y="3333750"/>
            <a:ext cx="18950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gatherings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56225" y="3891975"/>
            <a:ext cx="10967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lucky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27441" y="3891975"/>
            <a:ext cx="13019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money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19600" y="4425375"/>
            <a:ext cx="10967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break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892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0" advTm="28541"/>
    </mc:Choice>
    <mc:Fallback xmlns="">
      <p:transition spd="slow" advTm="28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  <p:bldP spid="10" grpId="0"/>
      <p:bldP spid="11" grpId="0"/>
      <p:bldP spid="12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9973" y="971550"/>
            <a:ext cx="8599227" cy="10287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Match the words/ phrases in the box with the pictures.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39972" y="2148952"/>
            <a:ext cx="3265227" cy="2556398"/>
          </a:xfrm>
          <a:prstGeom prst="roundRect">
            <a:avLst/>
          </a:prstGeom>
          <a:solidFill>
            <a:srgbClr val="92D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a. lucky money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b. peach flowers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banh chung and banh tet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d. family gathering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44" y="2072752"/>
            <a:ext cx="1889805" cy="1108598"/>
          </a:xfrm>
          <a:prstGeom prst="round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038350"/>
            <a:ext cx="1904999" cy="1143000"/>
          </a:xfrm>
          <a:prstGeom prst="round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44" y="3654372"/>
            <a:ext cx="1922556" cy="1203121"/>
          </a:xfrm>
          <a:prstGeom prst="round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84" y="3562350"/>
            <a:ext cx="1834617" cy="1224424"/>
          </a:xfrm>
          <a:prstGeom prst="roundRect">
            <a:avLst/>
          </a:prstGeom>
        </p:spPr>
      </p:pic>
      <p:sp>
        <p:nvSpPr>
          <p:cNvPr id="22" name="Flowchart: Connector 21"/>
          <p:cNvSpPr/>
          <p:nvPr/>
        </p:nvSpPr>
        <p:spPr>
          <a:xfrm>
            <a:off x="3733800" y="2053590"/>
            <a:ext cx="365760" cy="36576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3" name="Flowchart: Connector 22"/>
          <p:cNvSpPr/>
          <p:nvPr/>
        </p:nvSpPr>
        <p:spPr>
          <a:xfrm>
            <a:off x="6797040" y="2114550"/>
            <a:ext cx="365760" cy="36576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4" name="Flowchart: Connector 23"/>
          <p:cNvSpPr/>
          <p:nvPr/>
        </p:nvSpPr>
        <p:spPr>
          <a:xfrm>
            <a:off x="3733800" y="3638550"/>
            <a:ext cx="365760" cy="36576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5" name="Flowchart: Connector 24"/>
          <p:cNvSpPr/>
          <p:nvPr/>
        </p:nvSpPr>
        <p:spPr>
          <a:xfrm>
            <a:off x="6934200" y="3562350"/>
            <a:ext cx="365760" cy="36576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29000" y="3056730"/>
            <a:ext cx="2545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b. peach flowers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110" y="3046550"/>
            <a:ext cx="2385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a. lucky money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62201" y="4656930"/>
            <a:ext cx="4190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banh chung and banh tet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96002" y="4656930"/>
            <a:ext cx="2924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d. family gathering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51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Tm="9999"/>
    </mc:Choice>
    <mc:Fallback xmlns="">
      <p:transition spd="slow" advTm="9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2" grpId="0" animBg="1"/>
      <p:bldP spid="23" grpId="0" animBg="1"/>
      <p:bldP spid="24" grpId="0" animBg="1"/>
      <p:bldP spid="25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971550"/>
            <a:ext cx="8763000" cy="1371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Game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Is it about Tet?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Write two things or activities and share them with the class. The class listen and decide whether they are about or not about Tet.</a:t>
            </a: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365266"/>
            <a:ext cx="2280313" cy="1240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8000" y="2825175"/>
            <a:ext cx="2286000" cy="584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banh chung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2600" y="2825175"/>
            <a:ext cx="2743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It’s about Tet.</a:t>
            </a:r>
          </a:p>
        </p:txBody>
      </p:sp>
      <p:pic>
        <p:nvPicPr>
          <p:cNvPr id="2050" name="Picture 2" descr="D:\NGUYEN TRAI JUNIOR HIGH SCHOOL-moi nhat\2021-2022\THI THIẾT KẾ GIÁO ÁN ĐIỆN TỬ\HÌNH LÀM SLIDE\istockphoto-942002402-612x6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05807"/>
            <a:ext cx="2590801" cy="140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124200" y="4120575"/>
            <a:ext cx="2286000" cy="584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flying a kite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8800" y="4120575"/>
            <a:ext cx="32766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It’s not about Tet.</a:t>
            </a:r>
          </a:p>
        </p:txBody>
      </p:sp>
      <p:sp>
        <p:nvSpPr>
          <p:cNvPr id="12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98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36"/>
    </mc:Choice>
    <mc:Fallback xmlns="">
      <p:transition spd="slow" advTm="73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28600" y="971550"/>
            <a:ext cx="8763000" cy="1371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Game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Is it about Tet?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Write two things or activities and share them with the class. The class listen and decide whether they are about or not about Tet.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258193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u="sng" dirty="0">
                <a:latin typeface="Times New Roman" pitchFamily="18" charset="0"/>
                <a:cs typeface="Times New Roman" pitchFamily="18" charset="0"/>
              </a:rPr>
              <a:t>Example: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2200" y="287655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Student: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banh chung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200" y="340995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Class: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It’s about Tet.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62200" y="394335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Student: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flying a kite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62200" y="447675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Class: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It’s not about Tet.</a:t>
            </a:r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847" y="2342325"/>
            <a:ext cx="2280313" cy="1240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D:\NGUYEN TRAI JUNIOR HIGH SCHOOL-moi nhat\2021-2022\THI THIẾT KẾ GIÁO ÁN ĐIỆN TỬ\HÌNH LÀM SLIDE\istockphoto-942002402-612x6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248" y="3582866"/>
            <a:ext cx="2590801" cy="140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391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71800" y="1087219"/>
            <a:ext cx="381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3600" b="1" dirty="0">
                <a:solidFill>
                  <a:srgbClr val="00B050"/>
                </a:solidFill>
                <a:latin typeface="Book Antiqua" pitchFamily="18" charset="0"/>
                <a:cs typeface="Times New Roman" pitchFamily="18" charset="0"/>
              </a:rPr>
              <a:t>Do you like Tet?</a:t>
            </a: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37135"/>
            <a:ext cx="4876800" cy="317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  <p:pic>
        <p:nvPicPr>
          <p:cNvPr id="3074" name="Picture 2" descr="D:\NGUYEN TRAI JUNIOR HIGH SCHOOL-moi nhat\HÌNH NỀN SLIDE\anh-dong-dep-22_114434989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355" y="1047750"/>
            <a:ext cx="132724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NGUYEN TRAI JUNIOR HIGH SCHOOL-moi nhat\HÌNH NỀN SLIDE\anh-dong-dep-22_114434989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2871" y="910419"/>
            <a:ext cx="135112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837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12"/>
    </mc:Choice>
    <mc:Fallback xmlns="">
      <p:transition spd="slow" advTm="36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09600" y="1733550"/>
            <a:ext cx="7848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Learn by heart vocabulary and practice the conversation.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743200" y="971550"/>
            <a:ext cx="4572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ea typeface="SimSun" pitchFamily="2" charset="-122"/>
              </a:rPr>
              <a:t>HOMEWORK</a:t>
            </a:r>
            <a:r>
              <a:rPr lang="en-US" sz="4400" b="1" dirty="0">
                <a:solidFill>
                  <a:srgbClr val="00B050"/>
                </a:solidFill>
                <a:latin typeface="Times New Roman" pitchFamily="18" charset="0"/>
                <a:ea typeface="SimSun" pitchFamily="2" charset="-122"/>
              </a:rPr>
              <a:t> 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9600" y="2848511"/>
            <a:ext cx="571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Do exercises in exercise book.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65150" y="3534311"/>
            <a:ext cx="82740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Prepare for Unit 6 – Lesson 2: A closer look 1  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sz="32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(page 60).</a:t>
            </a: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733551" y="223158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8953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3200400" y="50988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06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01"/>
    </mc:Choice>
    <mc:Fallback xmlns="">
      <p:transition spd="slow" advTm="25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842" y="590550"/>
            <a:ext cx="37611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2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Warm-up:</a:t>
            </a: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Crossword puzzle</a:t>
            </a:r>
            <a:endParaRPr lang="en-US" sz="2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884031"/>
            <a:ext cx="5181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2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Vocabulary: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peach flower (N.phr): hoa đào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decorate   (v): trang hoàng, trang trí            - lucky 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money (N. phr.): tiền lì xì </a:t>
            </a:r>
          </a:p>
          <a:p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- celebrate (v): kỉ niệm, tổ chức  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family gathering(N.phr.): sum họp gia đình</a:t>
            </a:r>
            <a:endParaRPr lang="fr-FR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2724150"/>
            <a:ext cx="5105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US" sz="2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Practice:</a:t>
            </a:r>
          </a:p>
          <a:p>
            <a:pPr algn="just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Task 1: Listen and read. </a:t>
            </a:r>
          </a:p>
          <a:p>
            <a:pPr algn="just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Task 2: What are Linda and Phong talking about?	</a:t>
            </a:r>
            <a:r>
              <a:rPr lang="en-US" sz="22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B. Tet in Viet Nam</a:t>
            </a:r>
          </a:p>
          <a:p>
            <a:pPr algn="just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Task 3: Complete the sentences about Tet with the information from the conversation in 1.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5400" y="742950"/>
            <a:ext cx="434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1. January 	2. homes 	</a:t>
            </a:r>
          </a:p>
          <a:p>
            <a:r>
              <a:rPr lang="en-US" sz="22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3. gatherings 	4. lucky money 	</a:t>
            </a:r>
          </a:p>
          <a:p>
            <a:r>
              <a:rPr lang="en-US" sz="22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5. break</a:t>
            </a:r>
          </a:p>
          <a:p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Task 4: Match the words/ phrases in the box with the pictures.</a:t>
            </a:r>
          </a:p>
          <a:p>
            <a:r>
              <a:rPr lang="en-US" sz="22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1. b 	2. a 	3. c 	4. d</a:t>
            </a:r>
          </a:p>
          <a:p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2200" b="1" u="sng" dirty="0">
                <a:latin typeface="Times New Roman" pitchFamily="18" charset="0"/>
                <a:cs typeface="Times New Roman" pitchFamily="18" charset="0"/>
              </a:rPr>
              <a:t>Homework: 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Learn by heart vocabulary and practice the conversation.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Do exercises in exercise book.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Prepare for Unit 6 – Lesson 2: 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 closer look 1 (page 60).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V="1">
            <a:off x="5181600" y="700504"/>
            <a:ext cx="0" cy="4442996"/>
          </a:xfrm>
          <a:prstGeom prst="line">
            <a:avLst/>
          </a:prstGeom>
          <a:noFill/>
          <a:ln w="57150" cmpd="thinThick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1733551" y="133350"/>
            <a:ext cx="6572249" cy="291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Unit 6: OUR TET HOLIDAY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52400" y="666750"/>
            <a:ext cx="883919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3200400" y="357485"/>
            <a:ext cx="3200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GETTING STARTED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03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83"/>
    </mc:Choice>
    <mc:Fallback xmlns="">
      <p:transition spd="slow" advTm="8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9530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452"/>
    </mc:Choice>
    <mc:Fallback xmlns="">
      <p:transition spd="slow" advTm="104452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PERSISTENCEDATA" val="MMPROD_UIPERSISTENCEDATA"/>
  <p:tag name="MMPROD_10011PHOTO" val="/9j/4AAQSkZJRgABAQAAAQABAAD/2wBDAAMCAgMCAgMDAwMEAwMEBQgFBQQEBQoHBwYIDAoMDAsKCwsNDhIQDQ4RDgsLEBYQERMUFRUVDA8XGBYUGBIUFRT/2wBDAQMEBAUEBQkFBQkUDQsNFBQUFBQUFBQUFBQUFBQUFBQUFBQUFBQUFBQUFBQUFBQUFBQUFBQUFBQUFBQUFBQUFBT/wAARCAN+AlY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Uxu+tHOR0obsRSMeRjmv6bP8AP8U46k03r3pQ3AOBSMx9qBhkUFsUAj0pvU0FCk5U8ZpASOOTRRyG3DvQUGMgg9aQgAE0pOOTSbxjPWgpCMc8ntRgHAznPpSMOR/KlPH1pMqwE7c7etIpyeetByKQDJz3qRoXqeuBQQcDByDSHlgACacuOeefSgAYAdScelA6e1N+tJgnvgVQrDg2Bx0FJkHae9HA6c0HAAHQ0xNDuOR3FITz2po4yTxSZyfUUE2H7j0yMUjd+tJx70oOSM9aAsJzjPX2pRk5yOKQ/e9KXccdaBpCMCRzSdMUEZ70DkEd6CrCjmmsMgegpcgcUntQFgY4cY6UmOSKUDHWkBzikAcg+1IATnNKcbuSfwo4AODUPUoYOQfal2g4JpScUh61IBtAoPPbFL1IpJM4IP50MAwDyOoowAOATRgBfek/H8RSQCMRz70EYFJg5x196dnFUgGnnNKEwM5z9KUOD2x70mAD8tVYBuSDzmkOAT+tPIJ9qQA8c59agoTdxijk+1Ke2AKT3oACM89+9IzYbOKGPakA9c0AGfQGnH2oGAc0hPOaAFBJ7UpOGJOMUhJFIeD60AIep7U7rg9KQDBOec0MM/SgBfvA9qbkDvTzkYGOKYRk9KADOCMdaDz9aUjnpQuRQAhPAHWlK5xxx60AbTnGfrSgkg84oAQHB46e9Bx16+1BI96OMZ5oANueQcUpAx/Wjp9KDyKAE5H0pfujnrQp49qNucHjntQAAk9KUZJo6UuSASaWoCE0NkkUDnntS/jmmAFRk9QaMZ4P50rfMAe4o7jHNAHzn+16Mf8ACJ+n+l/+0aKP2vv+ZT/7e/8A2jRX4fxJ/wAjWt/27/6Sj+uOBP8AkncN/wBv/wDpcj6aJweelIM9eKUnvSEZHtX7sfx2KBuJ7emaQnml5NN6fWgocRx3poJAyP1pS528U3PANA7Cj5h70wg8DNKzAHCnrRg+tAwIII5puST3xSnJNCrkEA80ikITt5o+9zQqNznpSAdfSgsVj9TSc4wOtC554oyPoakYhPHXB9RSH5sAce9LjIIowR9KAFXJGMZ96Td19e9DORwtJgk+9MBdwzgjHvQenIz70EhccUMe/p2qhMAdw7cetJ2/woJz0pxIVRyMmgkSgg5DcZ70i5ByetBzuBxQA7GOtIegAxmkZmJo5B7ZoGgwRyelIMHNKSSKTGOaRQBBzn9KQDPTilY8UEcDHehgNPK55oXAHfNK555pGODUgIRzmkOAM85o3A/WjrSYC7ueOtDHjkflTQoySacTngVICEYxjrS7jnB70gOenakPzHPpUsLDixBGBSEYG79KNwPUcjpTSSaLBYCxIxg4p2cLjGTSbqRuoI/SquOwoznkcUZOCAKTdk85oDbTxVXYCZLDqKcMcjuKYxGCR1pU+7z1pDFx8gNGQfakbIC4oOODSAGwfam8A9c0ucnPekPyn1oAVW56UNjPTmjr3xS5Hbk0AHXFIDnIpcZ7UijB55NACk8+1L3xSY754pOx5oAAOcZzQ3HAoBGM96MgEY5NACg4HvQST3oyfQUnTpk0ALj3pM4U0oOT0NKV5oAbjijGMc5pxxnikXnNAByelBJxSDkH1peNvXmgAzhsgcUoGRz1oXBIHNAy2fagA4ApPx4pRgg5pRtH1oAQDA4PBpQAaQ54GKCeeOKAHdsUmwDpSg8DvmgDrmgD5z/bA6eEv+3v/wBo0Uftff8AMp/9vf8A7Ror8P4k/wCRrW/7d/8ASUf1xwJ/yTuG/wC3/wD0uR9M8ZoHUCgnB6fjRjvniv3Y/j0Uc96aSCcUAjPHWgcHpzQOwZA4NBYAUhGTQQf4se2KBhsXOKTHXB4pOdxpV4Uj8qTGB6dRmm8qB69zRtzz0NBPNSULuOOvFITlgM0hOaDgEHNA0A+TJzRjdzSsBwRyKQg54/SgoOegoI96AAQRnBoXA560ANI7il255oxt57GkJ9KoBzEtx3o28nPNHRfegcE5PWmITIzxzQVDL7ilyDz/ACpoYHp0oFYOuD6UD5hkE/SnNgKKQEKBjrQFhNvvQx7/AIU7uCaYR8xPbNABuBwKUnFIRkdKcMAD1pDGY5wOAfWl7AelOwCfekx1A5+lAxhIPBNDNsPPQ018KfWkbKrnORUXSK5WHA6d6MYP0pjSD+Fd30pr3Gx8MhGR1PSp5ilBslLbRSDk5zilMZCgqQ+7nAOSKYG5IwQR1yKjmG4OPQUHg54FCvtPrQxHSmtKMkDFPqKzY7ILe9OAwfWoxjHykMeppsjELu5x6AGndLqUoOWyJiB1zSdBx0qONpjyECJjO40EuQccj1PAqFNPYt0rJEnmLxnvTQM5/mKj37W5Uk9hilLuB0wKrmJ5CRcDrS9TnHPYCoUlVgckqR6ipOW56elO6FygoPftSnpQcgjJ4o3D60rkWA49RSNyKN3JOOKM5OelUFgHvS5A5FJn3ApQN3ei4hzDauVPWmDn2NA5ODQTkZIoAXaUPHP1oIz9aNwI6UdQcUAIBgHNHIPPSl64OOKOSCD0oAAeeOvvSHIyPWg565GRRk+1AAo55zSgDkHJpMk0o+Y46H1oANuDmkXnIpSuOtNHzHnOKAFGM0u0ZzmgY5A/WkU55wKAHEYoIx0Bpc8g/pRyBk/pQAhHTFDe2KOn40pXigAB/Ok69ehoII7U4DPPagBANo9xRkE980vYUp4Gc0AfOf7YC8eEv+3v/wBo0U39r8YHhL/t7/8AaNFfh/En/I1rf9u/+ko/rjgT/kncN/2//wClyPplhlfajGMd6M56flRj059a/dj+P0NAwc0oznPajoaCcetAC7qRgR1oOMZ5oJypP6UDQ0jFIAf/AK9KfmGRQT3zSKEAIPXNB6k0mSOelKQ2KkaG/wA6Xbu7Ugz6U8McgdKChoUjOc0DKjHYdKXBzyeKQsBQAE5zgcjvTe2BSqQeDTcfNxSuA/PSjdkHAApBzSL0OKpAIBgZNPYjjNMHzYHelP51QBgADkU4gDAppUDGf0pQQSSfwoAVqR+B0oU5B4pgJzQA5c45ozk4pu0k9vpSjGcE4oAXqeh/CkB4Y9+5pC/PyguO+KGbPSML7ZpXQ7XFwCM8/WmeYE+Yk47e9SQRyTPsWPdu4B7V538RvjfoPw6me0S4h1DVwpVok+ZYveuPEYqlh05TaR6OAy3EZhVVLDwcmd5cXCQAM7KhzjaTz+VZ+oaxpumor3l+kDP9xGbGa+Tte/aK1bUpbhLJhGk5+e4kXLD/AHeeK4DVfE99rBLX2qXFxJ0QFyABXx+K4lp0naCufrWXeHleslKvPlPs68+LPhDTdyXOqpDKnodwP5ZrHm/aA8EWJyNa+0BxhlEZ4+ma+NobS6miIV2ZByBn+ver8OmyRhTKDIMZ68ivnqvFFeT0R9nS8OcvhH35ts+qH/aX8FxxP5UV61yDhSuNrCok/ab0NVjlk0y6W3J+Z9yg/Wvm+2QSMoiJK8bgeorrPD3g6+v2YWirdecMrC44Ptmub/WTFdTuj4f5U1Zxf3n0BB8efDWs27/2bHPLdhSxhY/w+oNcJc/HHZbzy2jedI7kKjjlMGp/hr8MbvTIbl7u0e0mnyiwyclB7HFX/EPw4+0GSTSdNVIrUeVlhgO2Mlj+NEuI67Vh4fw/wFCTaV15nnGrftCeKLacPZ+Qu3k5FUo/2rvHFs5JW0dWOSjR5FYOt6JPHNItxc2rMHKt5AD7T6cVmXHhSO2hM1yZCh6BEyT+ArzJ5vipvmU7H0dPhfK6ceR0Ez0mD9sfVDMhu9CtndcBvs5wT+Zrt/D37Weg38crarayWIyNo3D8a+ebe10CJAhtJI2PV5F5NXjpmh2rRmG3iu1Yj7z4Cn0rppcQYynvO5wYvgjKMUr+ys/I+yfCfjjw743jEujazaTFulvLIFkz6DJroJIZbeQrNEYyO7Dj86+H5ZbKcr5GjHTZoWystjIQx9wRXb+Hfjb4m0qKO2Gqvf2sZBFrfx/OfbzD/hX1OE4qhJctePzPzjNfDWum55fUuuz0/HqfU8gVuMA+4prZQYzx6+leSaV+0v4ZiZYtes9Q0W4J58tTLCB6huler6JqumeLLNLzQdStdatGGc27jzF9mUV9Zh8xw2KV6clc/LswyDMcs0xNFpdx6scEEUu76UyXCOeSpBwQeCKA27pnHc+leimfOuNtx5GO9KMA8mkVuORkUHnrj2qrkNDlJJOeSOlGMHpz7Uh4OaASDTIFA/Ohl4ApBu5BpcEiqAULTTx/9al5AoAwcevrQAfdUdaC3HFAy2fSm4wOe1AB94kGlCgDJoxycjg0FcrjvQAueOKb1PPSlB6HGBRuGOOtAC7iRignpx1pW5x0FJjLcZIoAMYGeKOgHFKD7GlBoAafalyRQcDjnml7jHNABn1pCp9c/SlA55xn0pQ2D70AA475NGMUEYNLu3dBQAh9qB70H06UDCjrzQB85/tfA/8AFJ+n+l/+0aKX9sA5HhLn/n7/APaNFfh/En/I1rf9u/8ApKP644E/5J3Df9v/APpcj6Wpc/hSYzSYHrX7sfx+KRmkPXGcilzgUnBI9BQHQDnNDAEgk4Heg9KaTj3pMpDzz7fSmAgA+lK2MjrSdRzUjAncuelAOBg80h6dR+FDHbigAAHpijJA7Gm7s9OtKQT9aVyhcZ46UEcYpuCCM5oOe1AwIVVOc59qF4HApDzgnrQpJOO1SAvTkdfegDnP6CgdSPSjORkGrQC4703mlxznNB65qhCd+aVeBSHk03JzwaYDs4GKTqeKAflyP1qPIIOTj3FS2O1x+R1JxijIc44AP8ROKj3eaQTwvv3pGbaOOf8AZqL3NYwd7Lcep2kqpHPYEc1yXxF+LXhj4Y2Uj6rfxXGo4Bj02E7pT9R2Fcd8ZPj9a+A4JdI0QC68QyoUkkbBjtsj+eM18f6vqd3rOpSXF1NLqGozt80shzuP1NfIZtndPDr2dHdH65wzwRPMbYnH+7T6LrL/AIB6h8Qf2lfEfjpntreQ6JpnVLe2J3/8CYV5ZeXE5cSiQhm5aVssxPvnrU9p4P1qVsRLErNyVHVfxrRtPAOoyOVmIkZfvZYYr8yxOOq4iblUkz+gsBlWFy6CpYWmor0/UwnF/cuFZfPyM+Yqhc/lU0do1sm6ZCfcnpXe6X4XsbGKJV8tJS2GkJ6VuweHNHlh826lW9YNwkY6fWvKdRN3PdVNpaI8702RJVDxyYIOGU9K1JLIMQPPEJY8Fj0FdXcWGiWcThIUgYgkMBnFY0RtXniDJG0Z4y46++KybuaOOlkitptu8d0E82OW2Q8yucZ/KvePhf8AYr97dNOmNhNGfmS4X5Zf91jXnfhnTdGuZmtgypdB8sp+7IvpX0R4M+EhuYrWQ2EdlaOPNgeM5RiOxOTUynobUaV3qj1iDwzY6nY2F+ZPJeNTvRmz8/sa+f8A4n6heymaG5nk0+yWZkUBtvmZ+lfSkWgmz0e4s5QQioJFy3KHvivmr4oJYSX9xbz2U98iLlS2SqP68Vh7Q7JwSVkjxTW9XXTgkNraLCVOEZlB3f7XufrWQup6xasb3yBPgZCkAjP0Na+p2GmR3scz3izTHggZIQ+npTLk2026AXbwBujxjJWt+fQ4FT97Yfoni6PUI2S9s7qynl/552cboD654rZt/C13fRPJZNYXtsflcTIEYH1xjrWVplrr9pex/YtXguo0XKvIBu+nP+FdLJoetahIspvYxx5jiIjH44FYubOyFK+5h3mltC32S70v7Migf6RbsQCM9qr3Phaw1JmFlfBsJ/q3zuzXSQ6Xe3ISL+2YWJbHlvwR+YqxqWgaqqeUbGyvUXpNEcMfTGO9JTkjX2UdjyvVtA1vSoCkbi9tR1jfkL7e1c7Z6xLouoR3mlXd3oF7GckW8jBWYe3Ar36y8QLpSrZXtlLDOFxJb3igqy+qnHWsfxP8ONB8b2WNKvI7K5B3CKUfdPsa6qWIdNpptHFXwUalNxeqfdHR/Db9qnT9VSDSvHCLZ6hkKmsRcJL6b17fUZr3yBoriFLi1nivrSVcpPA25WFfAniL4Sa34e+SXbeW3Xcq5x9KsfD34n+JPhXqsMlrcTXOmKf3tlMxYFe4HpX3+XcRzpNQr6xPxDiLw/o4pyrYD3J726P/ACf4H3kyHYCOlIrZXjmuX+F3xc8O/GOznk0WRbDUYl3S6VcyDeB3K88/QV065jLZyp/ukdK/SMNiYYiCnRaaZ/PWMy/E4GrKhiYOMl3JT933pB1oXtjkmhRt6V1xdzzLMdt5xkmgHPBFNIZcH1p3pk1RIoGD1FBOaQ4PHNICScY/KgAPIIHFA+bg8mlLAUwEHPNAC4K8nOKC3BoCigg59qAAscADijae54pcEH3pPrTAXAXOeaTseuPalI3HocUdAQOtIAGR0/Wl4yM0KBnntRx60AITzzz6YpccccUowBikBy2BzQADrSgZb2pMdacARQALzmhuOnFIeOaDzzTAU5Ix1NLgAcjmkpSe360hHzj+1+MDwl/29/8AtGinftgHjwl/29/+0aK/EOJP+RrW/wC3f/SUf1zwJ/yTuG/7f/8AS5H0ucAYI6+lNOAaXPFJ1Ge1fup/H4pPHpSZ980dfpQT2AoAQtxSE7SDkUpGKTIPPpSY0KQW5703kGgMSfSg4CnJqShQcnGKbQOvpQSRznpSYAMjBoPJ96QsTnaOD60YwOOtSMQnB60uc9KavHXmjd9KZQhzxSnpwcUjNzxSEc5zikAuctwaDwcelGfSkwSPemFhd1G6o92OOw6Ub+SM07hYdu+ejOATxUZcD1JoB5wDhj69KLsrlHKxJOGwPemv852buD1phbAO48UNcR28bTTyx21tGNzzynCqAMmoc0ouTehvTpTnJRgtRJWbhU4Kgls8BV7n8q+Z/i9+0jqP9pXek+FwsVlDmBr1xli/fac1b+Mv7S8NxBeeH/BxJtZcpcamwyz+oX0FfNs9wVOSWmk9Cc/j9a/Pc6z5RvSoP7j9/wCDuDWrYzMqa/ux/Vl17uW8nlnvp5JXlbLyu3LGq6XiRSbYo2fLfKByTWpoHgu+8QZub2QWGnAZDu2N/wBBXVaVplrFcrFY24fjasrr196/MKleU25Sd2fvlHCxpxSUdDEg0DxFewBjus7dx8rBuX9Aa6Dw74C1O8u83F3Iyxr8zbjtrt9J0S5iSMzO10QflgYYH1FP8QzQyWxtSsqJGd0sdv8ALn2Lf4Vzuo2dioJbmDff8Ivo0i29xKb66Bz5cTbhVaXxDFLKbfTdKMIbgsfu5qfSItPgWX7FDDmUfO6jcR7ZNTlYtM8ua4gFyoJMduGwD7k1Fy2layEtrS9e3Z5UijhT77sOD7Ke5retvBw1J4JbiJBLC6gxlMNIp9qwpNdM0sfnRqluDuS3U5WM+oFdb4c8SXCTPIjLPI3yhpDls465+lLmIULns3hn4e+F/D8cUt7pseZMMFk+8DjpXov9paN4e8LJPc3Wy3glzFGjfKmT3FeBv40ufsqR3B82eJ87pD2x0rkdY8f3V/p97p9zcqkE8u7Yvp9frUN3Ope6fSWj/FNdWvbuznCpKPnhkHIdP/1VT1vXtCvJ5YIV8zcMzxoMkjv+FfLS+Kp4DAIrtoXhAVZAc5Udq6bw18VP7CuYLlCplUlJ8jJZG4P86LA2nubnjLwL4ekD3Wn/AGVbWQZQq4/dn0I9a85bSZdLmjhtPInkc/emGUP4V1HjOys7uB7rS53uLO4IlKL8u09wa87a4azYud5UcYJyVovoZ9dixqovkaVp7JHKnGbVtu38KLXxfdaSkJgdTjhkIwx9iO9Zt9rKPtkWQqx4wp+97msq+aO+IlbBK+lLcpNrY7y78V+GdbuohOlxo+p4G4uhKH3raZP+EegWeK8+1wt87XFq29QPcD7teU2s7KxMjLNERgxTfNgexra0WVrKcvpty0EZHzW7nKN7YpF3bO51XW5NZijIukul25XzuTj61zd7cW4t0eUPa3SHCvG2UI+natWwkgvwALNDMeGVTj8qz9Qt9NJkiUNC6nBRjnn6GgfMQz+JZ7KOKK/mM9q44kjO4Ae/pXG+K9HjnZbi1cIpOUdeQfrWnqOnPp0jpBINjrloh0/EVhvcvbRlY1DKD88RPH4VvCUonJVjGe6OcWa8s9QjvbOdtP1O3OVmgO0kjuMV9R/Bz9qeDxRJa+H/ABuqWmr8RW+qhQqzegcZ6+9fNd7DDdxboJNkoOQD6+lYbyfaGaGZDFcLyCDgg+qn1r3suzOvgZ81N+qPis84ew2c0HQxMbvpLqvmfpTLbyWc5SXDMBwRyGHYj2pmCRnOBXjX7Mnxdk8caE3hHW2La3paE2ly5OZ4gOUPqQK9lBIHIxjqD2r9swWMjjaUakPmfyPneV18nxs8NW3XXuulhwIBOTn0pOp60owR2pMgHpXpHz24vT6UgPPFOpDwODigQhOGJzg0KM8mjI78+9KG3GgAyR06Uhz/APWpWHUd6b1PpQApbnIoQ7hzSHqRml+h5ouAu4k/SgD5iSetGQKTdngc0ALtHHzUucD1poPtinZ7UABPOMU5fkU4FMzgnNGSOQaAHkcjikx6cUpPAz1oAB4zQAdSPSkJzwKUcjHYUnIPHFMBwxnrQoxyelAB6k0A8Djp60gPnL9sHGPCWP8Ap7/9o0Uv7YHI8Jf9vf8A7Ror8P4k/wCRrW/7d/8ASUf1xwJ/yTuG/wC3/wD0uR9Kd8U7+EUnuaMg8Zr92P4/ANk+1GRmm855FHQ9M0h2AkH60hHSl6npigkE0ANoxk8nijqfSjgVJQhJLZ6YpST9aTGOppCQe9IYmTn0FKSCM009KCRtAANSUKV/E03PsBRkryaQkN0p3ACD2oOeuKRuBkU0E55PFIdh4ODyKbk5PpQeOSc0mQRg8ZoGGRTdwx0o4A68U0dDQMC2eg5pFf5skgY9aMbgckDFLGm5gMfKDyfSoubRv0GPJHHBJPPIsNvEC0krnAUDrk18ifHr45XXjHVLjQNDmMWiQSbGmQ480j3B6Zrov2lPi3cateS+FtFuvL063B+0zR/xN3GQa8E0+xM9wsUCZJ+6o9PU1+d5/nX/ADDUXp1Z/Q3A/CUacI4/FxvN/Cnsl3ZFb2k7yJaW6s87cHvXTLpVl4S8pp0F7qDjPknnB96Jr+HQB5FpiW+YfPL1C1RtrgyTnYfOunPzTNyBX5bVqud77n77QoJWaWp0VhBcSxC+1aQiSdtsFjEOR+HavRvC3ht5GVfJEZA4SEE8+h96y/h/4cgKzajqt9HGsC5YzPy49BXb3XimS30Wa7sAmlacOFvWHzyewrlcj1eVRRJ4nvbXwvaxrcERXZTJgVgW+p9K8ou9ZfxDKRHN/o5J3BT0Pv61m6lcTeKrr55ZGQHLSE4LfWtGw0+30tN0fDn+Gi5i05vQuQxW2lOojJZtvzt/eqhd3zuWw2M9s5xRLc72Y4yKoyDcW96hyuaKi1qNhlYzby24L0zW1Z6xMJI3hYIicA/zrnIt4kKcgetXYZdieWD8oOQO5p8wezOvuNdMto29/mzkt61yV9diWTJPzZ4NNe7Yo27gVlyyvkgtlfX0qbidNlibU8qUYgEDqKrWusMc5b5z1Oe1Zd63pnNZ6TlLoN+GK0J5D0rQvE00dq9uz528rzwKrXmomdmcYDHqK5y0uM4ZePWpnuMMWGS3es7j5Crqixw3O+2LBCvzKx6GqlvqLQ/ewytxirkqCZSxwC3YVkSxAOyngDpmmmPksaK3PlTEdVPOavW980R3K3y1iAldmVJB71YXKjI+6eoNMVjqbTXbq3l86BwVP3hnke/4da68X8HijSo2lSL7aqny7oEDfjsw9a8stZmhYlcbc5x1roPD+pRwzgHaoJyCwzk+houSWLnUYLO6EV7E+CMNjqp9Qe4rI12z+yRRXcMoubZj8syjJQ+hrodc8m+8x3iypGNp6p7iuN8+bQpN8bmWzk+V1PI/Edq0TJaK9zNBdyb4oxBd4+Yg8SD1qsqWdzNnUfMWJQcLDjcG9cmrtzpUd3bveWeHVeTEDyv0rDF3ggTA7P75HI9q6IStqcc0pMseH/EmpeF9csNWsrho7+zkDxvk4cZywP4V96/Dv4i2PxR8Lw6zayKt0fku7cYDRSdwR6GvgGdVePcAGjbsK6X4ZfEW/wDhV4kg1S2dpbJ/3d1COVkQ98eo9a+xyPNZYGryzfuP8D8y4v4ZWe4bmp6VYbPuuz9T79AK9+DSnoap6JrVn4i0Sy1fTpfP0++jEsUg7eqH6Vc4x1r9ipVFVgpx6n8mYijPD1JUqi96LsITwDS4J69KQcijOD1zWxy2FHHSlBOOtNzwKAwPrQFhzcL15pCdw9/amjoeKXr7UgsKAMD+970Kcnp+NIDnOKM4BC8D3pBYUmnD2AzTQMDHc0AhT/8AWqrhYcQTQeooLDuTQoGeaLiEbrTgMHHemgdfT2pwbAJx1oAXGTzRgd+lIRtIx070pOV4oAB6Hj0pfwo24GM5Jo3EYIoDoLu3DHSgr05zSZOcilwTxnrQSfOf7YC8eEv+3v8A9o0UftgAAeEv+3v/ANo0V+H8Sf8AI1rf9u/+ko/rrgT/AJJ3Df8Ab/8A6XI+lCc9s47mgc+30pSuCOaToa/dWfyAJ+PFBYDoRSADZjsKQgEcDBqShW6deaQgL0zzSLkdefpQTg896VwEOSeaAxBxSn5hxSY4zQMPqaQjaCRRnHbNNZjkEflUlCA7SRSls9eKUleSetMBxnqaAsBXc2CeBSYGcDpSt90Z703gkAUFIXAI6UmNxwOlKflzt/WmE7Rx3oGBx65pGOBk9+tISAO9JuB65xQNIXfx04pC4x0pgPUZ4pP4uvFF7al2HPIGcBR17GvMPjx8VB4F0BtI09ln13UlIVFPzQp6n04zXoWq6va6FZy3t4+yGFC7e+BnFfD3xD8cTanr2oaq5LXuoEqmTnyos8Y9Divls9x7wdLkj8TP0/gnIVmuM9tVX7unr6vocxe6gxcWwYz3TsTNMxJJY1cTUU0TTza2qK13LzNck849BXP2z/ZV8123SsMe/wBfrUPnsWIzuJPJPU1+NVpSnJuTvc/qqhGMEklsXxK0zfKxGT8zn+Kuh0fyrcb3GFH61zVrt4UA7yeF9K9K8AeEZ9fulIj80L26jNebNns0VfU3vCugx6vPDe6kHe0jIaG2I4b61teMpJb6AQTMFGcR24+6gzxgfStrUFi8LwLagh7heXY9F9BWBZ2Et9NJqF05Zc/Lmua6O5QuYX2OPR7RFUbpn/OozAy9fmPXNX7greagWcZCnAxVwWA+ztJtzzx9KzczWNM58x5DcYqvNAW5Iwe2O9dK+nAQBgmTnBqvLY4PT86jnOlU9DnVtzGWLA89Ka0ZVskd8cVuG03HkfKtVpbY+UuF6mnzkumZMq5YjqMdKoy2zEnP5VtG2JduOajks8jI6+tPmJ9mc7c2xYDHHGOazpLPBDbTXWS6eGY5qE6diLBxlapTF7JGNaKRtwa0vJI4OeakttPYtkj5a0BZ7vmHzY44ocg9l2Mf7MQTGR/umqdxZ74+F+ZT+ddTJZlkXKdO9RSWAYHI/Cp5yvZXRzawfu0VhjJxipGthGRuPHTFazaW0lk0qjmNu1OexNxaxzIMno3tVc5m6PkYaW5SV0JAUjKmp7dROrex/Kti506SS3GFAlTn6is6NWhuBgfI4/Wq5jJ00ja0eYagrWNzJ5dyozDP6+xrC1bSJ0nmMcRW7iH+kWZ6Mv8AfX19a0ZrYokcq58xOd3pXZWelDxvoEYJ+z6rZHfDdJ1cf3W9Qen41opGDh3PEGu5NOImgdzbO3J7qfQirN4I9WUyxgeft+dV6OPUe9bWv6WZZ5po4xFdAlbq2C8EjuBXJPv09t8LEwk9B1jNdMGcFSHKxkF0bJip5hJwM9j6Va+XYWXLQycHH8OaiuWTUEMsePOA+fA4b3+tU7S+a0cA8qTjntXZGXKcVSHMrdz6D/ZV+KJ0HXZvCOqXRGmX/wC8tPMfKwzD0z6jj8a+rtrJlHG3BI59q/NppJbOeG8tGKSwOJY2B5BBzX3v8KvHEPxD8C6ZqiOHuUQRXQHUOO5r9T4azBzi8LN67o/nHxEyNU6qzOjGynpJefR/M65eDjP4044B65b2po6dKCPlHY194mfhtmLkCheO/Wmg47ZpeoHHSmFh4+UHmm5z7mkHBzjP1oByfSlYQ/GBjFL0FJ+dNzk45oAcDmlAz3waaB82KXcPpQDQp69AfenA9v0phPPXj2p3Qjv70E2FK85HFHVufwpCccUo5FVcLDscc80wIadu45PFH8Iwc0CBSe/anYIAppwMU4Mx9MUB0FBNB5bHekBz60o+97Ggk+cv2wPu+Ev+3v8A9o0Uv7YC8eEv+3v/ANo0V+H8Sf8AI1rf9u/+ko/rngP/AJJ3Df8Ab/8A6XI+k+SaceRSY46ikUnPNfurP5ABhnvR0FDMCDximk9KhjDpSAljyOKVsgf4U3nI5/CpLQA4J9KN2BSFcHqDSHpQUG7gj1prelKeBmmjkE96B6AW46DNJ1oyAeRTTkHNAxxPPtTQ2Txx70mckGkJxQMC2MnJwKQsCKaTxTMnPtRctIeTmmlhjgHNISVbNN8zdnFJstKw3dg80F/YkUFvagzR2wMkmCqKWKn6VDaWrNFFt2R4v+0942TRNKtdHt5VN1cn50U5IXvXyFdTm5vZZpBjB2qPoOld18WvFL+IfiRrF4zmSJGZIhnhe2K88lYxjJOf8a/Gs9xssTiWui0P674TymGVZbTpr4nq36hLKJAC3BHamIwGXPXsBUe7zeT96tfw9o0up3alVO1TknsBXyNSVlqfoNKFzovAnhObXLtECFnkPzsf4RivozSNc0/wHoH9naTZpLcgbTJ1Z3rzOwuLfw3bR29tKvmSjMkmcFRXaeAdMh1HUH1nVJPLsoRiBSfvn+9XnTldnvUqehdtPD11JbnUNXgP2iQ72UnIHsap6qTOiQxARxnoF6V2N3rjavaSR2sRi09T99vvOf8ACsiLTFZg5XIPQelc7Z3Rgc1DoyQOOhJ65rU/s3EICL1/KtZNNDyDAP0Na39lqqhcHdismzojA5JtMIjkXac5B9qoz6cDJH8p967xNK+U55JqnLoxkuenT0rO5soHDjTt6OAv8RFUbvTSse3BA9a7qLRz5cvy87qzdR04ouCMj2qrkuBxbWIVcYz6mmtpyhMYzjmuoTS/3ZYjj3pf7KBIIX5TT5ieQ5I6fubJXikksB5ZO35u9deukjOMZqGbSyGPyjiquw5DlIrHcowMY7VbttPYcCPGTXTQ6P8AuyQgzU8GnfIGwdymi4uU52PSy6sQu7b1AqpPp2xzuAG4cV3UFiElD4wrEBh7U7WfDUMb+ZA3mrjdx2p3KSOK0rS/MtJISv3qTT/D725mhkTaDXXWWnApvjGGHVTWzJYLdwrtT58YLDr+NRzByo84n0n7JLEp+aN/l3+1YOpeHmt3lC87W3J9K9N/s8zW01q4yyElc9cVnXmnhoYXx94GMZ9a0TM5QRwMFq80ZwTnbkitjwxd3OiTt5DYSQYdOvFW9MsjHd+W6jcXKHPStCPSvsN+WkXiNwWX2q0zncEYXxJ0RY4odYtU2uRtZ/7w7g145qyBZGnj4DDlO1fTviTQU+wQRKDJaXSHdnojHkV89+I9JbT7iaB12+W5QD1HrXTCZw16WhxodrdhLG2EPUd6WYLdDdGQrnqO1Jco0Rxt+U1W3BWxnr6V6EGmeJVXQu2MzpL5LjJB4JNfQv7JvjBtK8T3nhyRv9HvYzNGvow5r5vYndkjkc5rqfAXiaTw34u0rVopCjwShW91OAf617mW4l4bERqp9V9x8tn2XxzLL62HktWtPWx+ib4BGOlNY5AxVXS9Qi1XTYL2I5jnUSD8asAgEV+505c8YyWzVz+LKtN05Om/stoeeRntTc80Zx3oxzn0rS5hYUNu4oOM0zPy+maUqFGc5pXCxI3Y96Td+dNByKAc59qYWHYIyR3pV7AikzxRnP8A9agW4/Zjr+QpQcDHWme+aVTzgfrTFYchHelB5pg60oPAPSgTQpACgd6cDjjimlxx3pzEE5qrk2FOCwo9s0AcgdqMZPFAhRyeD+dOHWm7eaXjINBNj51/bA/5lL/t7/8AaNFJ+2A3HhL/ALe//aNFfh/Ef/I0q/8Abv8A6Sj+uuBP+Sdw3/b/AP6XI+lAN3Xj0pDnoeval/EZpPrX7qz+QEIy5pMDtTwM0wdDwKhlCknt196j43Z704sOR3FIBjrUjSG4xk9TTSCe2acp601mPpQVYQD2NBGKTGDnnNIffpQOwh60m7HJoLc4FMznAoLsKWGBzTS/NLnntTGpFJCu3IxTC3rQQAOKj3c0jRIUtTS2KR2pGbBHeoZooib+a5/x5rB0fwbrd8GCNb27EMfU8Y/WtqV2PQda8f8A2lvER034eSWKHa0z7XIP3icV52PrexoTn2TPoskwf1zH0qXdr7ro+STM93LPcykl5XLk596zLuUSSBEOVFXpmNvYoTwZOQD2FZ6rsBbGXboBX4ZXm5ylJ9Wf2VSgopKOy/yJLa38yYJjIHX/AAr1DQLODw/orSso82YZw39K4jw7bAXcQZS4U72wOpre1LVJL67S3QbyG2qo7V5NSTZ7mHjsa+kKdS1EB1yp+Zlzxj0r1fRIzqrRQKDHBHgCNegrzXRfKs1WFTmXI3sOx9K98+GWgLLEsrJjjdlh1rhkz3aUbItnTDHFFbxgiNf4RV6DSWVAVQ8V0sGnpeTzMFxtOOOlTpZrAGz2rndzrSOZstNP2gswwv0q/wDYFaViCW44q/5G1MoevUVZtrIrB0wRzk1JojOGl4tkbaQd2KjOmhbxgBwRXSCEtYA9SDxSPZ73hJXBI5qDWJyiaVt8xcdcmsa90oGIll+bPYV6PLp2xsgVialp3mSbVU0FSscVBpHmQnCjA9aYum4QDb0rrotL3IVY7cdhUI00px1APWrRict9gVR93BPSmNpoUEEYJ9a6l7MFiNvHrVeeyyVBJbvjFUJs563s0iSQvEX9x1ptvZbxlFK/7JrokhZCzxoNo4yarFPMcui4Y9T6UJEXKCaZ5kLA/LgVLZxohSMglPukmrUMTByXYn2FXDbbbF5dgAB7UDTMg6MlvfOigjPIFXI7Vbd12jH96ts2QutItb0ffU4OOpHvVKVfPt2mUDCtjipsWZGqaOsFwLqL5iCA49qzNV08PZyCFgULeYox92uhu7thFfouCUVSfxFVbWeO4s45FUbFjwcd6pEs4waJJcXscgxiRA34g1tS6atwQXTduXaSBya2oIojBC4jUlAdvPIB9a0NL0xptQjhBDq67lY9vaquQrMrx6eb/RHtSgDou+M9Qcdq8V+N/hhre2s9Yt7cKFHlXSqPunsTX0BphFksiyKUXeUfdzgnpiuc8SWCajpdwLiATW0u6G5QDsejfyrSLMKkLnxdq1u0SCXqp7elYki7ST+teleMvDjeGtTudMZN0DHdE55yvbmvO7uBoJGQ5wDxXfSlofP4qm0whfzUwfvUKrRuGUHrz7VVVjE4YA8VoKoZcpyG7V6dOVjyHbqfeXwL8Rr4j+GunYkDNbDyjiu6ZhnrXzf+yDrkqf2lpUkiiHG9Yye9fRgPBz61+35RX9vg4yvtofx1xTgPqGa1qaWjd18yQsCOKC/BqLODkU8sDXsnyNh2egNLkdDmowcgGlDg9qAsSbulKGGT70wsCRQDknHUetBNh4b5uuBTyR2I/Cos56igHrxx60E2Je1KvyjnrUe7IPpT87gORVCsODD0NOYHOMcHpUY4PNPByaBCgArjHIpSenFNB2nB706mS0KTmnZyOKaMZHelxz1xVXJsL0NO3elNP1pQBkZPFAj50/a+JP8Awief+nv/ANo0UftfEH/hE8HP/H3/AO0aK/D+JP8Aka1v+3f/AElH9ccCf8k7hv8At/8A9LkfSYPqPxpdueRShs+mPemtzjqAa/dWfyAKSADTRgDIHWjJ6Y49aQ/ez2qShvlg9etJ0BAOTSu3ynHWm5wRipLDcD9RTWalAIJ4pjd6RQFvf86YTk80cHimkgHk80rFJAWAJPNNLYI60Z600sRQWhN3NIee9IXx1HFMLbj1wKm5okKzYXIqNnIGaGI5H5VEWBBpXNEiTcd3UY9ai39cU1mxgfw1E3Xg1nJ6G0Yhcz+WnXBr5i/af1WWfVNN0qQgRoDK2OpOa+j5m+0SOc8JXyZ+0Fqqal8QZ23hhDDtGOmSRXzGf1eTCTS6n6dwLhlUzNSa+FM8k1GY3VxgcIvAFMtYw77jxtNR4OSSec1MCMKinDMw6elfkFRs/pymrJI663LeHtKN46hZZx+7z3qrp0zRo9wMG4kGSe61Q1vUzfT28Iz5cCBFX3rR0i1N1Mq7sqMbiPWvMqHuYc9I+Fvh1NX1FJp2IhU7nc96+pfCMS3emvNFEEtolMaPjGfrXjHgHQjb6XaxKjRm6OBgfMV7mvou10o6L4fs7JB8kjZJHc150me9BaIj0zT1it8qDhucmqd5nzioHFdPexi1s44lGMDnFc86lZGJyc1mblSKEAZx9Kt7dqfNxkcAVKLcFV45ps0eXXPbiouWokqoEsF2jndWgLcExnHQVWijzbxj/arRiOZGXBPy5H51NzojEguYRvA7GsPUYxHOwwQBwK6GbDMecYwKyLyFrrWEjAzxyDTuKSKh0sxWwfYQzVCLLYOn1roJg6OImxheOaZc2oUfL1INVcixy9zAPNx93isvVyUKLG2GcYrY1ElblSRwY81kXgSfUrYsylAO1LmJcSwYEi05ATh8c+5rLa38gEg8HrWnfMJJ9qL8g6U24tma2Y7RxVJkWMNpsXKxrg56muh48jyCvysnJPSuZtkaTVVTGBkZJrqroBZDFnkD+lFw5Stpc221eDOVUngVQltxayqN+y1nJ475x2q3pDqr3ShCxC8EetLeoJdNto2cNNvJ8sDp3qeY0jE52ZNks6g/dQRnP8XvWNp+ovp9xJBjKc8Y4ArorkB3mdlwzLgj3rkrqOY3YEb4YjDccYoUinCxYj1MJfG1mk8tWUlGH0zW74O1UyadAVk82aC42yc8hSeDXlfi29kttNS+j+Xyn2u3tXSeE9RW304Xy/vPNIjJU4yaq5konrE8KXepXCBmXzUEqcZBx1rnrXVyv2tHKT20oaOQY5Hb86v6ZqDDR7PUAcGC5CyseQintVaLTI7DXtR0eUqYriQ3MRA5JPJH0xQpFShoeOfE/wAMhYWgkz9mPNrcN/Cf7ua+fb9GO+GUYmhYqcd6+vfGXh8JJc6ddy77OZd9vu52H/8AXXyl4w0ubSNZkjlU71bbux94etd9FngYuHU5kKMNzz71Z07qQfujmmTqQPugFjge9PT90yRj+E5PvXqQZ4LiubU9Y/Z11UaX8T7BGcok42sM8HrX2gzAM2BwTke/+c18GfCq++z/ABB0WRj8pnA/CvuqOTcDzu24HH0r9a4Zq82FcX0Z/MviJhuTH06qXxR/JkwbJpQ3NQhsU7fggjpX2Vz8lsyXJJJA4peai8wnkGnhvmz6U7smw8HJp4PJP5YqIOKVTt5Jp3JsSBiMnFOD5GB07VEGOfalBwaLk2JhzxS52kZqLr3p+d3BIz60yLEhPOeeaeBiodwOOtO6kelBNh45607IHTrTTyM+lCvx0qiWOHB4p+QajpcEUySReOp4pwUZOajwehB/Cn5HGetVcmx86ftejH/CJ/8Ab3/7Roo/a9bP/CJ/9vf/ALRor8P4k/5Gtb/t3/0lH9b8Cf8AJO4b/t//ANLkfSp5GMdaaSd3sOlKOvWkJxX7qfyEKScdOKax4680rMcYzmo87j6GpAQdcmkGOc9Kc3BxTG55HSpuaISQ5PHAphPFPb0pjCkMaRjqcUzAwe59akbGOfyqPA5zU3NENzg800sDSk4+lMdsntj2pM0SGsfm6nFRu3pSucio2J71JqkBcZHFMLDmhzx1qHOO9Js2jEGOOvP0qKZxFGzE9uKcSeT6VWn+fCnnjNZM6Ix1KwkW3s5XdgvBLE18SfE29/tLxfqLIcqJCAfUV9qapKi6dJ5nyryWz0xXxB4mIvPEOoSRH5TK4H0zXxXEs7UIxP2jw9o82IrVbdjBKKcnHC1XgfErS4+lT3u1EWNDx3JpiRtFBk4BPT3r8umz9/podE5LvJjJA4+teifDPSG1HULZdhZd4dge5968+skaSVUB+8ea9w+FtottsZeWYjbivPqnsYc+ivh9pdvJdvespkWBduMYH0FerSKLqG0fyiuWyo9K4rwhai20iCBcmWRsucfxHtXdwwS/2hbQFz8i5wOleZPQ9+nqlYraogBbqWzjFZcltm2ZmG09B+ddLdQ+bLJkgndjJqg8IaMqQDtbvWHMdcYmPHGcqemB0NEsYbPqDmr7whXJ65/SoZocQEjr0rJs3UBIUDQJj1q4kJSVeSCUxTI4RFBbkcbj1q9OjpNbcAgscn2xSuaKJnyqzPLtGQqbh+dZaTefciYEZA5xW1NF5Vw5ydhBTH1rn40FtdPEU2jHBqrjlE17ZBOcnJyatX8QKwkAddufrVexJXYDwM9a1NSiU6R5hHKyAjH1p3RCicLewLJqaROCN0bKPrXHaUJG1W5ikwfJJIye1ehalEv2lZB2Ofzrgb+0WHxLNKjmMlfmHrSTCUDQglEzljwM5rSaMvauxPAGaw1dDamaORd4PKE10GlNPe6PLI6hSV7VVyOQ5zRbQXGrbs5Ge9a2qWch1AyJ1HUA0zwtaSi/bcARn0rpGthFPNI4BwDgY9qXMVynNx2My2JZAwLvkqo5qxa2DmVvMGdvcDnOK2rBDeWk8saFHXgA+tLZW7NJeoxzLHtJx3JFTzFKJxV1ZFbiRWByxPIrBvbB4dRRlUfT1r0O+sS0yNjg9TVC80iGbU0UjcCB0p3KktDyDxd4VnbQte00Qlm8gXCexzXDfD7WZZYZNIlbYU/eoD/eU5wPevobxrG1qDIkZkV08lh6rXzv4j0r+xL1zbIRKspmV8cj2pqRk4ns/hDUG/s3WtJhUsL6BZjHIMdByRmuj8SGa21HQ9YCq37kFtnIZeAw+uBXlnhDxVb6r4bhu7edv7Z0qYpNCRkvCc5r2Sa2GsaR/Z1mdyNELi2cdgw+ZaaFZHJ/EO2fyHU5a1YedbE9QG6jNfL3xCt1vh+9P71D8jn+Ie9fU2p3cmoeHZNNuMPe2Sn6gelfLHjUmS5lWT5SCQv1zXoUpbHiYyHus89SRUDB1y+MDPaq+7BBzknjNTXCEOSfvZqNY8tjHXpXrQ2PmKhr+HLs2us2E2/b5cy4Ir700C/+1aday5yskS5Pvivz7twYZkPKkEHn1r7V+Futy6h4asY51xIkY/Kv0fhiradSl3sfh3iJheenSrrpdHoYfnBp+cr1GKgDAj2NPBx9K/Rj8CaJVYDHIp285J7VCSARxmlHJ4zVXIsTZzwafuGPao+RzSqw/A9aLmdiVWyvHSnDJqIbeQDx2py8d/woIsShs0sZyaiU+9SdxiqRLVh469RT88ZqIYJ74pw68dKZFiRX9jSqeuOtNDcD0pR94ntQTYkXrzThgnBpgPelLDiqIsPyQuMnNKGxjikAC46mlyKZDR87ftdnP/CJ/wDb3/7Roo/a7II8J4/6e/8A2jRX4jxH/wAjSr/27/6Sj+teBP8AkncN/wBv/wDpcj6VHr0xTSRmlOAcZI+tIcBuTn6V+5n8hCZ46fjTep46U4kbTj9aYx9DSKQg4JzyT0pD930ozke9N6dTmpLQh5NMJIPvT2OARxTCc0MtIaWHemE5pzfL6Gm5yCOKgtIa/TFRdPpTmAJ+lMZhjmkzVEbEg5FRs+Rz0p7MuaibBPXioubpDX55B4qJmx2pWOScc1ExP4+9Jm8UJI5PsKq5BnOSenFTlj359qgdcsGOAcVk2dEEcz8QL42nh656EOhU+tfG84/fTvnHzsMfjX1j8VZgNH2g/wAJyK+SbyTifnneelfAcSybUUfvXANNRpVJLrYynXz7hyOiH86jllMhGOR2HpVuKMw26xgZdzlj6CqmwvKQo+VD271+dTP2mD0L2lI3mZH3ia97+EamCWJ2QSGLovq3avEdHhJuEA9q9y+GtlcXN5DbwcFyAW7AV5tU9bCq7PrfwBax6j9nnkH7i1U4AH+sc9z9K6bTw0+sTSEbQAcgVB8P9EFtpsMWSiIvJPf1Na+hwqE1WVCzruKxk+teZNn0lGOhVkgDlwo77smqFxb7Jdh643cVtIjGJZFHOMNmqt0v7xJVG4jiuVs7ooyBbqy5HPOMUyeICIqVx3zV2SPy5juG1WORUrWgmi+bgr1yaycjeKRnGIvZQsoyEPNWrgkW8bk9DwaqiA2U7QSE4YblOeDVzyPtdidgy0f3kzyPpUXNLFWb5pR6EZrAvIyL5x1zWu1wqoCzYPv2rK81J7zBPHcjtVpslpGjYLvKqxAwRXQXdoW8PTFRk5OKwtIj8y4+X5sHj3rq70FLAwggHGSKLgjg75FNrE45yOfrXnOuyouto+SBnBNeiamjiHy1yhRiQfavKr+5lfxU3lxeekXzv6ZoTBpE4kgjvBCmGEpyG9K9Z8LabBDoEsUhzIw4PavK9F019T8QBnURAndjPQV7HFcR2dqsaoJeMbaq7JsYFvaR2G4KFJZsfL160l8sjRFIo91wTjFWI7OOzmaQIWdmyAx6VetvluYpZU4Dhj7igWhPb6dHBpMMhJWYkb0FVU0wWtzJdbyXuBgoBxxWwsT6tq1w0EZMMnHlr2q9rljHb20VuqtG5/eCTrggf4VdgujhLqAwXTxBwyOu76H0pdK09b3XIkchSIyQDVq6CTBrtofJkiBVlPRgP4qd4YaLWNVkkK+WowEf1HelYG1YTX/C5vbRnCCTy2JYIOn1r5s+J/h6e2uGu4Iy+1+V9q+1bDTorVbmNmBe44Cnv2rzX4q/C9F0+48tGaOUZOB0b/8AXVctiY2npc+PdKml0W5bVrG386N4/LuLcfw89a9l+DnieCe6itZfMO8ECTd2P8Iryq60m78N6jPHIj7AfmT1Hr9K6HwhYSQ6lDqek/fjZXeNnwF57U0RKHKz0bxTol5oPixzAGEd7xC7/dz6E+/SvnP4n6WY9Rnkli+zzbyJY/7rA/1r7IsLFfiNZXrz3AjtBAq/ZSnzRSgcyKfrivAPjD4Cu/srvNIWvoRgTgcToPX3ropyscWIp88WfLuoxt5meMmqse5gR0YdDWxeW4Ekg27Xzgk1QnhEaggnPtXv0dYo+KxMeSQyUF7dGxuINfUvwU1KSbT7KSRgscsflqD7V8vQAvG5U5J/h9K+gfgTqzX9np1ltGLZizevNfa5BNwxFu5+XcZ0lVy9y7H0VEeBxwBTwc1COpx0BpwPGK/VE9D+ZJLcmBx15pUf0qFSQeoxUinYCaszsS5bI5GKcGyKhU7up5pytmghol4x6U9Tg56k1Dk07uCDyO1UZ2JsDGT1pwPvxUYGR1GaVTgVSZDRKuQ3Jp+RTA2enShRu4qidCVDkYp+eM1EPl+tOUMKDNpEuQBSgfjTSQBnvS52rTRNh6sfx96Xoe9MyCPencHFURY+eP2uf+ZU/wC3v/2jRS/tcj/kVP8At7/9o0V+I8Sf8jWt/wBu/wDpKP6z4F/5J7Df9v8A/pcj6UYd+9Hyk9KcV46GmFecV+5M/kEaw54NITxyaewGQQaYfmzUlIQYPFN5GQaQ559aC3FDNBrMM8ikZwR057UNyaa2Ki5aG7hgj1qMnnrj60pxnvTGAPNJmqGPweKiY85PX0p7E9qZIASDUs1SI3PtTHbuAKVuM5OajfIPtUs3Q0gDOPyqB33HnI+lSsSGzniozyDWdzaJETkY7etRTsfLIA5qZhxgYzUMuQhxjPaolszohqzzr4pSKmjO3ZVOTXyhIhkklyMjfnj619Y/FKdNP8FapJIokMwwvqp9q+UoXa1tGkcc54z1Oa/PeIpXlFH9A8DK2FlLzKt84gQlT+9fgD0FVLaIxE5OPUnvS+V5shdiSx5z2FWbW38ybdklAcAGvg5xP1eE22bWiiRZY4wo3OeD7V9VfADwlJdNHM6MwGNxH1r538A6I2p6oo2mQllVFHrnFfoV8JPCf9kaBah7ZbdhECSRgkn1rxa0rOx9bgqTtdo614/7K8PNOR5KnEMTH+In2q9Z2Qt9HggX/W43OR0JIqLUlXxDqlnEQTYaed7MP437cVuQxmRA5HUEcfXNcEj3afuoy47MR22cYPpWHdYtJSwHyN27Cuxa3LIrLyecisDWo4yoH3kIwCPX0rncbm3tEjHuI/MjVgVYDmqYwJGRlLAjI55/Gs3Ur25s5gbQ+bCn3/r6D3qS9vFksEuBIFm43J0YfWp5CfbWNwQWup6V5E7bbmM7opsdPaufdbmwk8zZ+87uv8Q9aQX5giFxNKscW37hIzUY8V2iwnfNE8Ljh92SB/hR7O+wvrKW4l3cQ6lDkxrFMvRl71jW2kzmdpNrNITxt71uWQ06/kj8q5iYPyCHBFdhoNnYI+BJG5zgZxS9mzRV4vqY2h2FxFK9zNGE+UIVHQe9bUtrss5ZGBYbc7j3rsrbQ4WiCMoO45yB1qa58O+YgjKfu/SjkLVRHgWvC5WDcqbWlyFrntJ8AXms3ot4YmSWTl5R6V9D3HgGC4nDGMsqDlW6D6Vp6V4List0yKI2bjgVPKa86PJNL+F8OhwSBY2mnX+Nj1NbUPhYwWwknAR2XIXPNeuW2kwBAGAx3yOtVdV0GG6X5Rz0zjpWiiZuoeM/2MzO0pX5QeSewqJdJkv5A/KQKcK3rXpVxotvArQ3LrDbqOX9a5vWPih4X8FWO65CToh2hEGWP0rSMLnPKskb2g6JHaQrKNqALliP4hVbXvsxTzA6WyODtLnn6V5N4m/ay0HSULNa3CJkeWI+G9gRXk3i39qeXWh5IspoCzbk3qTgeuAM9PWtVBI4pYiV9D1m6k3C8kmDLbnKZc/exzWd4V1RLbVjdXEn2WxcBIOOB7mvKJfjot9JHFOPPs/LAAKlTu9a6Lw78QNEvWi+23YXT3YKcqePbFLkH7eT6HuMerm7v1nLF2iHyzgcMO1dJa6kviuNLW6GbZDksg+9XFxawkdtBDBALjSJPmWdRzF2GR1xV/SNYNgXtUJwzfuZV4HtRygqkt1oeffGn4Out5b6pYKXMSkSxgcOmeleOXfhSSORprOBoYSMyRbsbR6++Ov4V9j2mprfWZjvijzHMbA8kGuT13wHZ3eoxSRxgRYwWQcZrJxPQhXU4pM8/wDAjropsbxpPNLKFO5+JF9/Q13Hi/wHaeI4XjnAmtbob4SgA2nrjiqQ+HTaSZrizG9nP+of/Vv9D2NdL4Q0maGyYLMTCpyYpeqN3A9qqO5E2mfnB8avCU3w/wDGd3YywssBYtGWHb2rh2hgnhBVsEjNfYX7cPghLvSLTX4l8ySIlJGA6Cvi2JgbYAZyvBr28LK+h8hmUOV3SLC232dyBIrKfQ17T+za4+13KbcMr8sfSvDlQggcqOoNe0fs2z/8TfUIywygDEfjX2uTStjYn5ZxXHmyqsfUB44HTOadu+X3qEMxxjoe9Pxn61+tp6H8tyW6HD5jinls4z2qI8Nihc5z1qjOxNvPtT8g4FQAHvTh+dBLiTK+DjpUgJwDnOaiVsjBpyE5I7CqIsTK2BxSh8EdajzgVJnA5pmbRKOMinKdoPNQ5OB/OpByQKtMyZIp+UetShjtqBTmpA2BjBp3IaH5zye1ODZpg6Y9acBnvimQ0OGdwqT6k4pq/KOTk0dec1RD0Pnr9rj/AJlTr/y99f8AtjRSftb/APMqf9vf/tGivxLiP/kaVf8At3/0lH9Y8C/8k9hv+3//AEuR9MAk8Z4phBzT8kg0w8e9fuTP5CiNwAcnikPqOlO+8eetNPTP6VJRGc80j9sU8jFRlsZNDNEMPAwOhphADc084YE5qN24HrUGiEbOeOlQk9R1p8hyP8KjZh2GKk1RGT70w8A46VKHHOahbnPapZqkRtkNUZfk+tSY65NREYJJ5HtUs3iNYc81G3OMHipOcH0ph7cVmapDGHXFVpORz3qxnrUMuOOOlJ7G8NDyH416sIvDIttvPmjJ9QK+ab+Qybctux1HbrX0L8ebWT+yRKANitzj3r54cpJLtXnA5r82z53qeR/RnByisCuXq/xKxUbDk4q5E3kW6cYyO/rTBAGkwcFAMmhXNzfwRDlAQAPWvi6ztHU/SsMuadmfT/7KHgRNY1NL66izDbjeM92r7h0/TmtrONGBI4xXj37NfghfD/hK08xCJ50EpHsRXv0EPAHUDpntXztR3Z9/RXLFIzrHT/IkhgU/KAWY+pNaUQ/clQuSGPPtU8MQjcuR0rL1K7FnECzBS5LFCecVzNG/PYffahDEh3OI41GWYelcpqF2zWKXYASWaQpbwk/eX+9irVnaT6/CZpUMdt5m1Fzgvz1+lamseGjrN6jWsHlRwx+V5x7cdBU2RLbZ5lqt9ZaNG8l3eCGUHoem7+tef6v8RTqUt0umWM15crjZIqFRu6V9KaP8GdMkP2q/C3dwRtHn/OFHsDXcaR8O9A023RIrCEN1LeWDmjQlRvufB76Z8SPEMrPJ4eukilXY7biVYfTFSJ8FPEdreKr3VzZblGIJEJU+1foWNIiWJVhXy1H8Kio5tIhuV/fRrJgYBdc0+ew/ZJ62Pz/i+FviXSp2byJIiCSuwnDD1FdV4Nude06/+zSxmdGGB5wwQfrX2HNpEBzHLBGyY4+Xn86wrzwTp8xL+SuT0wvIqedMORo4zwXfXkbtb3O+Jhg7WO4fge1ej2sbyJgnNZcWhRWaKg5Xt6itm0jKqoyahmsU0WjbKY8evXFMTT9vRifQGrChgMkDI6YqZcjBPFPQ2VyBrZVixjn1qhdYRFCnHrWtKGPuKz7mDLE9KLjexwfiyxS6Xy2VnBySAeox0ryqb4bPruuefNGYAF2xW45Cj1+te/TWgmJ3Ln3AqzaaNDAdwX5vpTUrHJKm5HzppH7M1lqGutqOqK1yo+7HIMjPYn1rt7b9m/w0qyMNPQTS8NLj5sema9qitkiUcZqZ5oYOHkRF75OKPaDVBbs8fs/2YvBPnJLc6St08fKhzxmpNV/Zn8IarEyJpkdoSckxLgj6V62ur2GAFaRz32rkUp1izjIy0iKe+zpS5zVwVtDxCD4FDw7dLJZXs8kQGJEZid6gdDUt38OjJI0trcFOOIn6Y7jNexT3dvcZMbo31ODWbeIs0YHy4B4wMU+e5PJc8Pn8O6jp8km4bkfoR1QioYtauLOaK3uCYuQFLjhiT0zXrF3YRyOflHvmsa/0O0uo2SeFZQRjkdKE7i9nYp2y+fF5ckflSqclAenuKetr5Ll9g+b5cD+dT2mni0gjXdveP5Vc9dnpV4xl4SwAx2q7ahZnj3x98KJr3w0121Eal/IaRDjoRzX5XkPBcyQ4+ZWIOfyr9lPEWn/2lplxA/AkidT+Rr8lviv4bbw58QNYtCmxUuWVe2ea9DDyszwszjzQRivYz3OktcRKWaLlselev/st2P2rVNWvXBI8sLj3zXD6UUsvBlxcltvmt5JXHJPsO9fR37JvwB8YX3hK+1FtOmsEu2U20lyNu9ODnB7da+rynHUqGK56zsj884hy3F4vLJUcJHmlJJWPQYgwUYH4VPuJPI5rrdX+Dfi/w/bNcNbLdwImXEfLfhXHxTB8hhtfoVI5B9K/WcNjcNi1+5kmfzHmmS4/KZL65Scb7D26DPWnA4qPnp3NOGcjNekm0fOtW1JN2SKcCeoGKiHzHGcU/lec81e5JJnjPGacCSAAeahB/Wn8gVSM2ThuMGnJ71CDxUgJP4UzNolXkHmng8A1CGGf51JkEHB+lUiGiRQexFP3HjNRKTin9VAxVGbJSeKepINQ5OcVKHOOOlUZMfyPel3A+xpgb8KUeuM00Qz59/a3YkeFP+3v/wBo0Un7W3Twp/29/wDtGivxPiP/AJGlX/t3/wBJR/WHA2nD2G/7f/8AS5H0wTtpp4NPxkcCo+TnPav3Jn8hIQdQe/pTSDtxjmnHI5796jJPTNSUI54FMfHGKcw5zximkhuBQzUjY+2BTGJxxTmGM802oNERkHBHFR5xUjnrUbH0qGbRGNjGcc1FIc9evapWOOe3aoXJqTZEch6Co+hzUjZNMYYHIpM1RG78kUzOGGTS8jtxQF3HBwKzNehExJbAqK6lWCPLHBOQvufQVNIQkLPkZWvdPhT8NtH8O+Fn8Y+J7UXt0U8yG0k5VB2OPU14Wa5nSyqh7WprJ7I+44Y4cr8SYx4ejpGNrvsfIHxJ0u61TwVq0raXduY1JU+S3PuBjmvlrwtpjapcMBkShtpibgj6+1ftj4X8ZeFviDZstpa2sUyKQ1pNGBgfSvEPj1+yd4Q8aWV1qejaTDoniSJTJb3Onr5ayt12sO/evyPHZ88wle1j+p8n4Qp5LT9lCbd3r9x+YWtWw0+drdRh+d2ex6U7wBYR6j4tsYpTiIyCtD4g6DqHh/XZ7PU1aO8jJEgdCvzD0zV34L6a998Q9EgIGWmBz2rhqT56V0dlOj7DEcrP1D+HGkiy0a02IVHlIPm6kYruUhKyAAcHrWZ4etzDaQjrtRQMdOlb0Q6+9eJPc+ui3pYheIbsZ4zkiqQ0qK9vmnmiD7VKJntWqYRsJb71EJ+znkcEZrCTNSBLKOLCqnbAx2rTtLRSRvbKgZCjpULzKqgjHNYWueMP7LRbaziNzqM3EUS8ge5PasrmiOxuL6z02AtdzR28ZHBcgZqvB40WWPZpemyXoAI85ztT65Jr5++JPxn8NfCNUn8R3X/CUeKZh+40e2O7y3JwBjt1rzbW7z42/E7wrrPiTUrn/hCvDVtbmeO0t/lk24yAeK3hSdTY462JVHQ+tNZ+KR0YBrm50e0YcOjzgkViR/HvTJJo4Uu9Mu5JDhFhuBkn65xX50fD7w/8PvHXw08ca/8AEH4iapp/i7Tww0zSIpDi6GPlPH3gal+HHwg+GviD9lvX/G+o+PrnTfiHptwY7fRhPtLkYKqsecnIycjiuxYK61PHlm9p2sfprp3j/SdWmETMbKc8YZwyMfTcCRW+uCM53DuRyK+P/wBm74dar8RPgTpvijwjrVxBrFszQXum6m3nRXLL1C8fKTXqXwv+Lcj6u/hrXYpdM1iI7DaXR6H/AGGOMiuOpQdPY9nC4tYg9mntFZiVPPYU6OArimRyMWAIyTyCPSriqSoPWuY9Owsab+OasLbhhwPzqa2hDY9K0UtVG3Az7UA3YypLU4BzVC5izmukuLfAzgYrHukwOBzQOL5jKWIEgj9atRgDLHtUghwqgj7xqrOJHJRFJ4PA4zSTZTViK6v2LbIiSTwNvUmub8SePvCvgm2e48Qa3Y2TJ94Syh3HqAoySfbFcF468c6x4j8Rf8IV4HdU1F/lvtWK5S3Tuq+/bNfOv7VXw+j/AGY/H/w08X2UI8WXUTme6TWSZYbmUZyuDwOCetdlDD+1d2eLi8e6Gkdz3W6/bw+D9hc/Z7bVbzVZegitrV1cn2Urk/lU+mft3fB3WLr7LJqN3Yy5KMtzCcqfcbcj/wCtXwz/AMNP3R/afs/jFJ4M0xFt3Cnw7CirDtAwSO2cd6im8Ty/Hb9pOz1zTdFg06TX9QRn0qKMFIl55OBz15NdjwNNLQ8eGa1qkrNH6a6Z4y8O+M7GC+0HVLPU7aVcxNHIA7D/AHTz+lWBeAAISUbGdjda+avF37MVro4h1rw5qN54Y1SOQRT/AGeU+VgjOQvbkisG1+K/xM+EOuLpPjCGHxXpLDdBeQYE23rknjNedUocmx9DhsR7Ran1j5/mHtgCo5QhBwOa4LwT8VtG8a2yvZzPBL3t5xtZfbmu3gkMpHSudOx39LsY0IWEg9R0qK1U+Xhjgelab2+9Rxx3qvNBsJNbp3MmZd7Au0g5ANfmb+2DoC6R8Wb5VJCTosgJ9T1r9PbuPchJ6Adq+BP29NKih8YaXN5e2eaIFX7HAPFd1Dc8jGq9NnQfsE/Bfw98StG1DXdbtk1a40q5URWTn5YTjh2Xv1r751PVLTw1pxuZgrmNMJBEu1RgcADpX5cfsXfGOX4SfGu08/dJpusxmxuYd2E3N0fHqMV+kHiYtcZaTJDDdGjdl7foawxTlCV0dWBkp01Hqjz61+Neuf8ACeWjamFi0yaURraDkKDxzVP48eB7fRdVTXdOjEVvdDMkaD5QxPauR8awiLUklU8xyh/xFep/EW7GofDaF5QWPlq4JPTiu/IMbVw2YQjF/E0n82eZxjlOHzDJakaq6NrTVNK54PjKqSetLtIX2pBnYikZIH4U/IIAzX9HJ8yUj+ApR5dPNiYAAJoPOCaQ9AKM/jVoysP6gYp6n8PY0wcj0pynPXqK0IaJM4571IrZGT2qMHHIp2cnFNGbRIpwc9KcGOfamZ39afnriqJJV6U4Hjv9KiU54zUqkY/rVGLQ7IzmnqeOKjxgg9RT1PPYVZLQ8E08HFRg5OKkBxQZM+e/2tP+ZVz/ANPf/tGij9rU5/4RX/t7/wDaNFfifEf/ACNKv/bv/pKP6u4H/wCSfw3/AG//AOlyPpksRTSQQTSsDjNJ39q/c2fyChrH5ajbPJAp5yT2/GmFvepNFsNwQOnFRnvUjEgdeKjY0maoYTgcj8aYWwd3c1I+D34qIjmszSJGxy2cUxj6CpHAHeomOCMHmg2Q1uV68ioX68VI3ynn9KYeGqWaoiLEHmmOD68U9z8uajZves5GqIyee9RMxDVI3c5phH51Oi3N0XPDlguseJdLsmJEUkw3D1A9a+gvixeyWPguOwt/kaXamQeigdBXh/w8UL4+0gMQRvH517H8YpV+x2W1TnPb6Yr8U43qyWIpUelmz+u/CLCU/qFWukuaUt/JI8x8AxynxLbkyyRugI83PzH2NfQv9pzRpHDMNwJ4P1rwXwXmLVldxht3NfQFjGl7HCWBZlG7j2Gf6V+d05XP3HE+69EfnZ+3yukSfFOyjsjtvEtd90pH3QQcfjmvIPgDbNP8W9GCk+UJOorZ/aO1ybxl8e/GVzIDLDb3JtYtvQKuB/Oof2e7NoPixoiumxXnAr34v90fH11zYhSP1L0+MQWkQzhdq4/Kte3Hy9OayRCFSNMnChSPy/8Ar1r2iE8k15k2e3S+GxcW2EoG4c+1R3Fq3boO9aVtECoqdrYMM9fauKTOyMTkb39zExlkEaD+Jq8k8a+JtXkeWw8K2ZWeQYk1CTr+Fe6aroKX8YVxlM9KzP8AhGIIshIVCgY6Uky1Gx4D8Jfg14e8N6p/aWsWEmp+JncyPql584JJzwDX0DceF4fFOiXmk33z2GoWzWspA+6CCAf1qAeFVkIBYovoOlXbbRL6wy2n3jKQOEflSfeu+lVUTxsVhJVHdH5XfGj4D6p8JfGF1ouqafIsMLk2F/szHLDn5SD6gVx/hL4d6p4z8RQabo2nveajKwhjeBM4z3J7Dqa/YHX/AO09e0mOz1bQdJ1SVflH2iPdge3HFZHhLwbJ4RnM2jadpuhz5y8kEWWPsMiu36yrHlrL532L/wAAvhZB8DPg/pHhm5mWOZR591LK33pjjI/QVn/FfwBoHjDSJLrzEbXk+a1uojiSI9jkda6EadPeSPNqdzLqdw5JDS8BfwFXIdIjU8RqMcA45xXJVqqaPTw+DnTkpSMj4ValceJPCsUOpqU1WxPkSswwZAP4vxrsTaeSMGo9D0hLKeWRVCu/3iB96tG7Tjk8V57Pdi9SC2XH/wBatiFRtGOtY8B5GP1rVhOEAHenEzraCXqhV4PHesO5+8K3Lg/ISeaxZxyx+770maUFdBFa+dH7iua+Jd/daL4Zmi0yFptRu/3Me3qoPB/Qmuu058IVble1Q6rpwvCpKcqcrkdDQgl8VmcB4V0jw/4Us7FYNLnsrtIC15OQWMsp6kGq3xk8A+DPj54Ak0HXbxbScZezmnG14XxwfpXaTWcqBh17/jVGbTYrs5urZJZAMK23BWu2nX5DzKuAhVfN1Pzc1X9iHxlZeIJLK0Nlq0EbBYrmKYYdfUjHFfT37MP7KVj8AL6fxX4s1CxvfFDxFbW0t5BILRSDz0HPNe8DwnaYICMq9TsZlz9cGorfwRp1neNdRxFZzz5hZm/AgnpW/wBZOV5fbRHPa74hS/spYtItvtkUhPmSsMEnv+NcQngq0v7lpJo3MgIH735tvsM9K9Q8R6RJc6ZPBZ7LO6cZE8Yxg59KpWmmzrbQxzkSXIQLJLj75HeuKpV5j08PQ9krHGw/DuwEqyxxLHIO68Gu40PS5Le3VHfzAvQnrVmDTicdPyrUtrdYgPWuU7nHQb9lUKMZ9xWfdxhd2RWw/Q/Ssy4X5fmJ61abRlJW2MafBU5OM18W/wDBQLRWvLTw/fxyYeNygxX2lesN5znaOnFfLf7amnJdeFdIDKTELn5yoyRmu6jKzuebXgpKx8MR6bLp8Ftfwu63cbiQDGChB6/Sv1K+HXjB/H/wu8La8TmS7skEvruHB/kK+DLjwbevoZaVI7mKdNsRQfMPQn0r6z/ZNaaP4N29pLMbj+zZ2gVgOikE4/CoxL51cnA03Tm1YueKrL7VqSxYxvk2mux+K0i6X4DtbZWG5kVAPbiqdrbR6l4iLEZjjbcWPSuS+LXij/hINWjsoWzBb8cdMivT4awksXmMZJaRaf3Hm8d5rSy3Jat3rJNR+aszjUOUUnr6U7Az1pPQ4wKGxnNf0alZJI/gR66sdu5x0+tHfrTWOR05p3IXHFFjNjsDPJ6U5Dnr09qYuAcnmlHPrirTJJcAHrxS5LAcZIqMc9akUkdKohoevJqRTzg1EFAI5PvTx8p47VRmyVSAQBnNSMcVDnjtT1yBzVWM2S56c/gKUYPI60zIGAO9PHGKpGbJUI6d6cTxUQAzn0p2/JqjNo+f/wBrP/mVf+3v/wBo0UftZnP/AAiv/b3/AO0aK/E+I/8AkaVf+3f/AElH9WcD/wDJP4b/ALf/APS5H00x4phx3p2AQecYpBtr9zZ/ISQxgegpm0E9eae2c9ajJIzxmpLQ1zzxUZGakY8e9Rkmk2axGNgDjrUZO081IR81RsO2azNUNIBOetRkDk45qRtwyM1C+aTNUMY9Cajb7xqRzhqiY/MTUmyGMfQUxx7U9myMZxULnA659qh6myGlRye9MwSw9KcQcjNGDUmqdixpOpHRtf06+IwIpRk+2a+gvG9vH4i8NR3NvhztDqR+tfOEyCRADk16P8PfiRFBp40HUHIKH91Ie4PavzbjDKp4ymsTBXce3Y/oHws4ipZfWnl2IdlPVPz7fMd4btCt8jkHI6j0r2q0vxa6LdSIyiZYGEZP94jH9a8i1B30nUPtEany2OTgdq7a51OGfwupQnc46gdK/GIxcZWZ/VlVqcedHw94W8H6RqPjTxdJ4s4miuJWkWJsZkJ4f6dK57wZpS+H/iZoc6XEcsX24BfL/u5rrfiF4A1GLx3qWo2lwVWdixjLYyKw9F8JzadrumXczKpW5Vzs6delejCbtY8GrT15rH6IKN0yHeNjIv8A6CK3bEbuo4FcxpL+fa20x+bdEmR6cV09k/TnB9Kxkb0Xc2oDwM1diHy+5qhA52ir8TZrkZ6UESLBvXBNNex5yP1qxEKsqoB5qTR2RnLYKeopy2YIIGa1ETPagRY/GmlYzck9zN+xlsE8nuxpfsWWHoK01hzwad5PoMfWtELmiZy2S5xjrViGxVSSRxVyODJzjpU+zJ6YHpVmcqnYrqgRc459qp3R5Oa0ZB8vpWXO/wAxqJWKpO7GREDA71pRZ2DmsyMlm6iriyBAMZqUaVY3WhJctlcA1mSZY81oSNvQnpWbM2AQDg+tKRVJNIntSMfT0rRVvNUcVkQP3J2/1rTtXyMZoRNVNaoZNaLICQMGqb2m04KjFbLREYNRvAH61ZjGpbRmQ1uMYxTZLQMmMDNabWw//XTTbew/Kka86MOTThJxg1E2mKOcDdW/9nOMetBtsdhn6VDQ1O2xz/2HBG1cUNbbeowa25ISB93GapzqF5NKxpFpmJOoUfX0rMu2MaEcVrXaSJISfuelZN2u4EnvVJFSjoYN05m3c8d68E/aksX1LwhYLHwUuFYk9wTXv8kYEjKvOeteWfGLTxf6PEhG7ZIGAHtXVDY8qr8Vj590DSTZRiSwsoxcFBkzPvVx7L619C/D3wzH4E+GsaxQrBPenzJERSMyMcZ+nNY/gHSor+5gBtoVuSQGk2DIH0r1zxFpyzeItJ0yEsyxoHY4wBgdxWFST6HZCKhJM848Szf8IV4YTki8uh17jmvJVDSsZJGzI5JJruPjLqr6n4we0Lborb5R7cVxI5H0r904Vy6OCwaqNe9PW5/IPiXntTMc1lhYS9ylpbzI8ZOOfxp2wZoIJHNHJI9q+2Pxq4qnPAH50YOc9aQE5pQSDkUWBgee35U8MAgA603kHPrTuRkcUkiRyncMUqnFMX34p46j0rQTHpweTTx8w9D71HnkelPHI5ppGTQ9T7VKOR/jTE5Uihck8cVoZyJhx2p46VH296cM0zNoeCGJpwPtxTQOeDTgMKadyJHz/wDtYnnwt/29f+0aKP2rxg+Fv+3r/wBo0V+KcR/8jSr/ANu/+ko/qrgj/kn8N/2//wClyPpvrxTCOeOKew29f0ppO4A1+5n8iEb803OB609j0I5qMjGf61JSGNnt0pjU89KaV9xUtGkSJvzqN+D6/Speh4phG3rUGqImGADnmo2GG5OfpUpGRiosYGT1pM1REwJGaZUj8AVGevtWbNkRuoqIjHTrUxBZz6VGWOcY4pG0Rh9/0pMHAFDHbzik6jOcH2qbGm43IGM1FPGHIZTtkHIYdRUpxjB60zarHHP41nOMZq01c6KdWVOSnF2aPRvh54ibX7eXRtQ2tdKvySN1IrsvDIk0+VtHvo/MidiiHuVIPT6V4Pa3k+laja6jA5R4JAWPqtfR87jU9M0nXrLGwMpkJ6Ed6/EeK8qjga6xFJe7I/sLw84jlm2AeFxLvVpfiuh5F8WPCU+gapHJFam9tmOw7QN4U+tc/B4ThaSK5eJYo8AQwP0Q/wB5uK+gfi3oh1RIL63BZJFD/uumfevLdR0hJdPv5ridVuIoCUXPQ9q+Ki+h+r1Ip07o9U8MzY0205z+6CnHQ4rrrNgxHFecfD65Nz4W0xi2W8vBz1r0DTpgVGAc+tVJHHRdnY3YCNo4xWhCTnNZcD5XJq/E+V4rnkj1aZpwtnAPSr8ffGD7VmW7dK0IcDPNRYqZaUEDOMfSpQgPNMiw3ep1GQMd61SORuwzy6lWDjmpFCgc9aeW6cinYxcyJFCfKRSzYB+lK7ge59KglcMgLZGe1V0Endle7kKrwax5ZdxPPHrVnUrkRIQOSelZ0R4welc7PRpRsi3BgDOcmpidwGD1qrAMVL/F3AoRs1cnkc+Xt7is+Rsk5/KrjyHkCs6dv3gI49jQ1cqmhEfY3XNatlOHAXoaw5iFG4Z96ksr4RTLubGTQroU48yOuiywxn86mAHQ1UtZtyZB4PNWVYHnrWiPJmmmOMYY8DA9ajZAAepqTOO9DMAMiq5SU2iB0wo46UxkwOtSseeefpUbfNyeKmxqmV5sAnnIrLu3I3AHBPGa0J+ASayrx8k1mzspK5kXAaFMPJvI6Gsm5feOuMVo3koBJPNY9xhsnPXtTidkkrFKfl3JG3A4xXBeOIPPt1G4KRyM13VzIR061yGtwG8vbZXj8yESASD2rpS0PDq6zRX+Gmh/2pqMF5HG2xGAdk6V6WywTeKdQuIwG+ywFSw9cVhaFqf/AAjGnanYWUSsS2YmVematXLf8I14LvJ5W/0iZGeRj1JIrCnH2lWMe7OqpNKm6j2SPmXxZefbfFWoTdQZCKzFOB7GnSHzpppupkYnP403GAB3r+nMDTVPC0o+R/nxnOJWLzCvW7yf5h096DgYzRQ2cc13niCcMcdPrSKCCaCtOYnHSqGKuT1Io54/nTV5608r+XpUkileQaUHcDjigAUgBGeaaC44Fh9KlQDg96iGc89KfnPTtVJmbQ9SQccYqUHawqFR609Tzx0rS5myQN1p+4GmK+DjbT1XaD70GbQ9cetPB9ajGRznIqRfpTM2fP8A+1ef+RW/7ev/AGjRS/tXnf8A8ItxjH2r/wBo0V+K8R/8jSr/ANu/+ko/qrgj/kn8N/2//wClyPponnB6U3qMCnEbeeDSZ6gj8q/cj+QkRgEYA6U1+PelOQuBSHmkWiNlBHXFM+7UjLk81GwzxSZpEa7ZI449qY/XrmntlR7VFjHHrUWNUMbgVG7HOKe3pUbE59PrSZqiNySKjbIGO1SPknHrTG59qzaNkROcdKYw3DIP51Iy96jPGf5UrGy2G5z17U1hinAimMc5FFi0NYFiT0qM8EVKxzjPao25NQ0noWtSOVC4aPqrDFe2/ALxLHf6Nd+HLtgQM+WjjPGO1eJ4IbvV3w94jm8K67a6lGxUIQHHYjNfNZ7gFmGClB7q7P0HgzO5ZLmsKrfuS0fzPqCyvrnQWudJuYVuLXB8l29PSuJ8ZeG45bCR44wftClnVeuBXotteWvirSba+tmVlkTcdnPNcl4qSSyjVgxwFIPpzX8+Sg6VRwluj+2/aRq0o1YPSSuYvw6xBoKQAFUjfAz1xXoVg2zIJAB6Z71514TvV/fKFwC2QO1dzaSh41BPIrZ7HHS0mdNbSDb1q9bvxkdKxLSUBMfpWrBJhBxwawkj2aexsQuTtHrV+NhkVkwygbT1+lXoZBxyKzNpJmtCQw4q0rFcnqKz4pQBgYzU0bgDPP0q0cM46lzzQfrR5nzYx+VV1NTBsGqMnFIl2AsCM59qqajcCIFd3Aq2XVV9K5fxHfmL5F+8/FNvSxdGHNIqtK97cucnYpwKnVCh+7ketJpsQWFR3I/WtH7LlOeCOtc7R3/CQQjPQc1LsbHTmqjahHbybSRnNXEv1fFCsJtgIXcYaqN5BtI46VqG7RVySKyL/UI1k5IphBtMhMBbPGaqT2bhtwHI5rasEFwN/apbqBSOe3pQW5a2KWhaoJB5bsQ6/wAJrpo3DKMVwt2Ps18txHxnhgK6fSr4TxiqRz1YXV0a4fJpxII9KgBI56/SneYMU0zh5RXYhmyc1DI2Bg05pTkDHFV5mxzkfSquXGJUnk3ZB7VkXzjB5PPer9zJnI5B71iXs3O0GsGerRjoUZ3xkcGsm4fjsT6Crd1J8/Ws2VhuYg8e9OJrO1iveuAgGOfWsPzkj1B0OcuvB7A1rTu8pckfKBxWPpEEd5qE7XDBRjEZJ6n0rpuoxuzwqnxnR6JbpKpBGcsMtXJ/HvxD/ZmgRWaON85xgeld9pFg1qoQrjjmvnn446nLe+MhauCEhGBXs8OYNYzMqcZbR1PluM8yeVZHWnHdqy+ZwwJWNBjtSgZBPemoMSkseB2FK/GcV/REbJJdj+E5Pm3A8U7ccc9KaD60h5PtWlzIcWB96RcH2FIFwacBt6/pTASnb/TrQQM5pRjqRxQHQFFLj0pQeCKdjaMGggYing54pw6n0NGRt296cvHuaaQMevI60qnHNJj6YpyLVWM2PHNOyeueKYuSakIz0qzNj0Oe1PViTgUxR17Yp4HPHFO5mzwH9rH/AJlX/t6/9o0U39q3/mVuf+fr/wBo0V+KcR/8jSr/ANu/+ko/qngj/kn8N/2//wClyPpsjkAUh7mnMeeKj65r9zZ/IYhyaaeOtKexFJwe+TUlIYx79qYeaccE88Ux+WGeKGaRGOAB15qNzmpOQPWmEbsmpNURtgnODUb4IzUm44OKjYce9QzVEZzn2qMrTz1yc01sdKg2Qx8H5s8jtUTAYDEjJ61IRgHHJqIjDdPloNUNyGHWkGTn096CoJIFITjBNDNEMbAHPSogADnP4VKxHA61E5554rJloa7HOaZMoliKkZyDmnN165pG5GAOaylbW5tG8XdHrP7P/jEwTvoF1LgDmEn09K9X8Z6ZFdaVO7sYxGNwPrg9K+X/AAvqv9jeKNPv2YIqSYYnpya+qb+7trifRYlnScajl3TOdi1+JcVZesJilWgtJH9e+HmeTzHLfq9Z3nT0+R55p8XkSRsq4R1HbvXV2M23qKydaCWF/c6c2FaKUtHxyVzU1s7LgsfpXyVP3o3P0zaaZ1VrOHAzwa1bebCAdTXN2kuFHPNa1vNhATmspJI9un8KN+CYkDOK0LeQIRg81gxTgAdea0IJQcHNYM6lqjchmIJ6kH1qzFMCx64NZEUxwBnirkUuMf0oTOeUDUjYnip4nLAg1no5HerUb4HPQ0rnPKI+7k2J3/CuA1W8M2p/vGxg129yPMjyBXEa7ZNFO8iqfXNDY6a5djYt9SEEAxg4GawvE3xV8OeE4w2va3b6Sr8I07AbvYCuf/4SoW919nlfaTwAa4r4wfBvQvjPoDWGpKBOrboZs4ZD60jV6noVp4o03xLax6jo9/BqdhIcLcW7hgPrjp+NbsGpGIAbgcjg+tfP/wAAv2aJ/gatzPa6/NOtyMPZs2Y3P97HY16bPrwid4j8si/eU0WM+flO1n1LchO/HHSueu9QeWUbTnnuaxT4hVxlm2gfrVbVfB918RNLls31OTRrKb5S8HDlfr2pWL9qdnB8RdA0oLBea/psE448s3Sbs+mM1qweKItVg3wSBoz0Ze49a+Ubj9hPwhpuux6kdXvbsQOHCTXBbzDnqa9w0mNNF0+K3jkVUjTaozgAVWhad9Wdjd3ymRRk4Jxx3rc0WYxMULfKO3euL0E/2xeqVJkhj/iHTNdvDa7JNwGCaRVzfjm6YPFIWIYnNVYn4pzSYJ559KDncNSy75GN2Kpzy4HqRTWnHO79Kp3M2Qctge1DbLhTIbqbk54rAupCGYk8VoXk3OC3PasW+c81m3c74KxUnkHJqjI+TwODSyTfIc9aoy3BjXBPB71pBGNZ22ItUujBE5UnOOlXvDWgQ3/hyV5WAldiwcDlD1rntXuBIrYPb1rH0/4xWegafcW0kBDwg4f+En0r0Y0J1Y3grnzk8VSpVV7WSV31PVdChurLSrdrwhkl3GKTuyjjJr5i+KWoxap471CWE7o0YqGHrXQ6p8WNTtNHCRzbjdIwiiznykJz+FebKGJ3uS8jklmPc+tfoXCGU1aMnjKml9j8E8SuJcPXw8croO8r3kxwOQCOtDGm9CBSnnpzX6r1P5uHYz9aMetC9OvTsaXOasmwZxxTj0pp6A4pc8dDVCFHpThwMHtTQSRnpSgZPOcGgAHXjkU8t3pOxHSlU4PP500ZCd8k05cHvSHBOM8U9QFBxiq6lMVQMZ60/PpxTAMAnP4U4LkVRmyToQe1PGewpinoP0NScgjkYoM5C7s5xT1zn2qMYzyakGB1NBDPAP2r/wDmVv8At6/9o0Uv7VpyfC3/AG9f+0aK/FuIl/wp1f8At3/0lH9U8EL/AIx/Df8Ab/8A6XI+nCQM01h6UE84pG2gg5wa/c2fyChmeSe1NJx6UcnPH401vfpUloa43UxxkfSn8CmsaDRDOCeTyajZSCeaeyDd701gc89qhmqIiM9KjYke9SdKaRmpNUQk46jIphIIORinBjk5FNY5OT2qWaoiwCCc01gCDzTyRkHHFRkZz6ZzSNUMKkHNDAEn0pxbIxUfHWhmqI84yD0qPHJzg1IwzUbYHNZM1QwHOelNYmlY84ximnrzWTNYkcsYmR0J4IwK7fQvGOoR6fbGGNri6shyQfnC9iK4pyMgjPFWLe6uLW4jls2lF4TtXyurZ4xjvXg5rl0Mww/s57rW59lw1ntfI8aq0NpaNI7jXfiw2py2VzcxxxeWwje4JwDnjmvTo5FmsoJUPDoGB+tePePI7ex0610O60Vnl1JVv5YpIWD28g4Pzds9cV6d4RuzeeFbRiMiMCMeowMV+QYvDwhDnpxSt/Vz+p8px9SvUVOrJuS118/8jpbCQ7Vyc1twSlhyRgVz9g/yDjvWtbvwRjHOa8CaP0OlLRI2oJBgZPFX4pRwM1iQyDGOTWjDJuwcdK5mdsZGvFMMd60IZRgYPNYsEnFX4nAHX5u1Qa6M14pdyj1q0JBgAmsiOQ4DDp6VahkLD1NBjKJoFskjt2qCazSbO8Ag0iPl+9SGTap70GFrHKeIPh5p2vJhnNvMvIljHIrBtfhjNprkpqcs6jpvFei7lBJx1pkx+YbSPpSLOZt9DaCMeY+4/SsvxD4Kt9QxKzlJl53LwTXZbN8vrTZ7NJHJkJz2FO4KCZwNp4LWaRMjhfXpXQRaP5amJgVUDCjtW4kSI4AXHFTSxmRVbbyKCuRI5HU/BgvQoMrop/u1StvhDa/afMl1C5ljP8B6V3KgKSc5U9jT/tAjwgXj2oG49irp2gWumwpBbgRIvJA7mtV0UrgdRVRZFJLZpBOwbrxSJ5Swfl7/AJUwy+1QtOASM1XkmyuAeaVy0iSeYDnIxVCabOaLiQMB6is24mySueKRskkJcyq/Lde1Y1zONxA/OrVxMQx6EYxWVcuQSBjmkkwcrEczAkAVm3vK7eqirUjbT35qjdvwc/lXVCJ59acpfCc74jnNvo95IpwxjZVPoSMZ/WvMU8OeGvEPhuJYLq+gn01DNeXEpys8hzgdema9A8UyobVYXBIkbGAcGtm68EeHrT4YalqKrLHqGwI5z+7bHHTsa+lwNeFF01KN3J2R+e5zSq11UqU5WjCLbW7vbR39TwGNQ0QnLbmfgZPQe1PPQ96jikBhTuB0xUzFcgqD75r94oxjTpRhBWVj+LMVUnUqylVd5NsaOlKMZ460iqeSe1LjIrXqcQdD0/GgDNL1HekU4zmrExwyD7U4NTQc0D6VRI7BBz3p2STxSAilHX2oAUAd+tOU+ZwRgU08U5TnGB1oMg4XoM09Tz0ppHPB6daVWJJParAdjNOPNNBznHNSAHriqIFX2pwU/wD66YM5z0FPx70ESHjnqBmnbhxkcUxc59qkwAg7mmQeA/tXf8ytx/z9f+0aKP2rif8Ailv+3r/2jRX4rxH/AMjSr/27/wCko/qrgj/kn8N/2/8A+lyPps5HfJphw/UU7ueRTSOeK/cz+QEIRx1/CmMO5HFPKk1GTkHA5qTRDW6k1Geop7dM0w9RQWhr+tRsCQTUhOe5qNiTnHFQzWJCwOfemEDINSnBGe9R5zj2qGaoiLHdyKawxk96kb261CTg+1SbIjPYHrSVIxBORTOc8daDZbEZXHPaoznGB1qRmIXntUXqaGWhrcke1RkZ4PFSHrTHGev6VjI1RGSSD04qE5J61Jj5jz0phA5JNZmqBcDrzU9rdyaffWl1ARHPA4dXPIBquhDHj9ae6+bC6E4BGM96iceaLj3OijUdGrGoujTPrzxFrkviHwR4WlNvb35vCRNcCEGVX2nq3pXl/gi7RNT1fS3fc0UxI47f5NVvhv8AFS60fR7eCNAdF0uEm9R1yWcjAKn8R1xXD+D/ABEbfxnLeEkQ30jOFJ+6CRivxqllNac8SpO6gtD+q5cR4WksC09aun6HuFuvluEIwvUVow/fIP6VSQ5dehU8g1diyDjvXx1WNpH69QnzRUvIuRkDoeasxTFCMn8qpbShOeSPSnoxzzXO0jujI2YLgEcHNX4ZycZH41iwPtAOMfSr0UuRjOPesmkjoUmaougr7R0xnPpU8V0AR83B6e9Y8j5bdnBpr3JiX1FKxTdjpFuQVzwtNa6GSN1cld60IgPn6epwKpW+v/aLjaGH5jikYuSR3C3TNyT0qNpmLcHI71yuoeMbLS1Mck6GUDopz/KueuvHLXbbUcxKehzVRg3sbUacquyPSTqtnaMC8yjHXmnL4w0xmweffFeaWV5bOCXlDu3+1T5ruEE7GBI7CtfZnqwwEJfHuekyeINNQb95Ptiq7+N9PaPbwB715z/a2BgkY96sR6larETJGCf7pqvZLuX9QpLuehw6zY3GAkoGexp8twpUlSDzgYryfUNet1wUzG2MAKelVo/H9xpxVgxliHUMTmspUn0Mp4KS+A9Za4KHJ/WnJeBjwK800v4u6Tqlwba4uEtpjwvmNtBNbI8UW0c3lrdwOWGQFkBz+VZtHlT5oSaaOze5w/OOartOM5zg1iW+sJcqOcmpvtqucE8jjioIU+5bnuSKzpZ92QeM1JLOCMCs+VjnHQ0GnMR3EmMgHrVGeT5Sc9Kknc5OPz7VSc78Zzg1qkZSlYR3ypJ/SqVzEZASp+lXiuBgc1Q1KdLWF2J+WNS1dEE21Y4qk1DWWyPNPHeuLZ+INNhd9kUbgyuF3BR7it7xh8Sobv4b6hpKaaIJp7gNBdsxUzR7s5C+leV69qTarqt1OSeWwAO4z0rb8a3UV1o+hxIzNJCm07lwFHoK/VYZTSh9Sc/ibbP5sxPE2IxCzNUn7kVb9DlUTbAoxg07GMZpZPvDnijORX6RFWil2P57k3J8z63EzgtzxTu3rTOgGRTgcAnP5U+pAmeeKD0pFHzcZ5px4wKsTAc4xTyMU0YI64oxzzkiqJAElvapApBHNNB29qcDjrQJjiPlwKUDHPakyKchA68/SgiwZySadjJ/pTSQSKeCKtCFXIGMCnLzyeDTVPPFOOMjjmqIYowFPNPXPekUA9RxTsCgh6jyMKPelpoBwBmnjjA7CmjNngH7V2P+KWwc/wDH1/7Ropf2rQE/4RbHf7V/7Ror8V4j/wCRpV/7d/8ASUf1XwR/yT+G/wC3/wD0uR9OcdKbS9ee1NIHNfuR/ICEY8YHWoyQPancZpGAOCaRoiNhwKY3WpDz1qJ+OaGWhpPPFRknJ96kfjHFRvkexqGaxIn4XHemEgCpW6Z71EScDgc1DNkR5BNMcYFKwzng5pG5FSaojY7c0xiad/H9ajbhsdaDZbDWPNMIOc0/v6U0n3FItDGJNRFueelSbhuqOXBFZSNYkb9R+tRM/YDipGOGxTCQFJrI3QLg+1SAjI5PpUSfrT06ih7Atz0L4YaobXwf45077NFOb6HJZxymMcivP4W8uOGRGJaLBB9McV1XgKY28WuyrA04EJRlXvxXIwZCEjjBJ2ntmvmcJFfXsVB7Ox99mVSayjL8RF6q6Pofwbqn9raBbXG7ewXax9DXTQybwMjkV4p8JPERs72fTJX+R/mTJ74r2izcMox245r8szrB/U8XOKXu9Pmf09wlm6zTLqVZvW1n6o0VUOuelNA8tuTn6U6MkjBHPtQyFecc18yfeJolRtvU1bhlHA4/Gs6NgTycn3q1GwGOKhpG6kXyRtxkGs+9uWQEj071eXawIPFU7228xdvOT0xWLG2cVrN9qt8GttNjH2lxhWccA15lZ/BP4m2eu3dzq3jCaGwlBYxQZ+X0xx64r6J0rR0tVDkfvD3rTun81MMvUYPNCLpSUZXaPn3S/hVrcA3QaytwScs9yCWNa7+BvFKLiGa1H+0VNemXFstuxZVPTp1qG3vB5g8z5QO1dtOSsfTUMTTSXLa55hF8O/Hszljq1ksf/PPy25rQj8BeL4lG2e2kY9SQRXsFtcWwiB4zTxLbliV69q3ujb63O+kTyR/Bvi7emxLXHctT3+GGv3Y3XGsRweohQ5/OvW1Cj+Ic9Kja4SMleMjr70XQvrdR6JHjknwgvIpd5164cnqCOKjl+F5cETapPtH904zXrV5ew7STjFcvfXRclY/unpii6OmGIdve0PPJ/hJ4cu4pYb03FxIfuSb8FarR/sz6PdzWt1Za1qekvAvMgmJ80/T0r0fTtLLzB5xn0FdCsfzBP4R0HauGbVzwcdiI1XyxR5xY6TrfhF1ia9bU7deA7/exXXaVqHnopwQ7HnPatu509JkDNwemazhpwtpCqrgf3hWJ4SWpohyY8jk1VuG4OeDUyrtTqRVGaUliOtES1oV5GIXbz71FkPhVBOTTmdjkfzpAdvC9a1TsZTaRJIEjyQ27HU1578QdZ+x6bIisQ0hxmuzvLgQwEAgeua8R8f6z/aGpmBGzHH1+tfTZHg3i8YotaLU+D4wzdZVllWpf3paL1a0OagjaW7toycK0q5P/AAIV1/j8KtxbxAALD8v1wOtcvYoJdTsVzjMqj9a2vGMcqXdwsj7yk5AHovb+Vfq2OXs8ww0Omp/MeUfvcjzCo93b8znX5JoC5HHFKR1B6Uig44PFfTo/OH3E6nHNKFFJnGaBnNPqIXr060vGOabgZBHFO3ZOMZqwArnpRnaeelLgg+n1pw2nHr6VRNhEzzTgOMmm4z04pVB4GaBdB4BPpTlGO1MwVPtTyOOKaIYuPQUi55z1oXg5PSnDB+lV1JBcg5qUHPY00dOKcCRjkVRLHKDilKkUgAxyTQuScZyKCB4yalUYFRqNxPYdqdtOeDTMmeB/tX/8yt/29f8AtGim/tW8f8Itn/p6/wDaNFfivEf/ACNKv/bv/pKP6r4I/wCSfw3/AG//AOlyPp1iC2BwKQ9D6UAj2pCMA1+5s/kBDW9TTW+UAE5pzenc1GQQaktDWIx1pjjp3p/3gRimEADikzVIYTjPQ4qNh1ycmn+uMj61GTz1qTSJGQd3Xio5D8/tUjkYxUbHPY1BsiMgjvTSSPQ05zn60xs56flUmyIyST2FNIAOaViRnio2z6UM1QrY9KhJBPAxT84prKNwPeoNERsM9uKjIHWnPndimucj0rNm0SI5xk+tMzkYp5PB55zSPwBjvWZohFILH1709RyKjwcDn604ZPA4oew1vodn8Pz/AMhBHd4oXBy0f3vumuJhIy7ZZhvbBbrjtmvUvhnbadYaE+pXMyuzM4kiDDK/KQD+eK8tDh3mYfcZyR9P8ivlcBOUs0xOmmh+lZzRjS4fwFpJt82nYs2d3JYXsV5EQJImBr6G8Ma3Hq2nW9zE4beoLfXvXzgCORzj0rsPhv4tOiagbOVtttJyuegNYcQ5asZR9pBe8jv4D4gWWYt4as7Qna1+jPomCUO2f4SO1WNwIxyawbG83oHRgUPStaG5yMHGa/GKtPkbTP6yo1lOCkuo9oxv47VZhbcgOPpVdiVY8gg06OXbx/DXK0dqkaETFgNwyas28e5hnH41TgbOCDmr9sf4uOPWsmap3L4kVAF4ps0W5cjk1DId+COKmgmJBDHGKDVWMy4i3EsRz3rKuII92XUj6V0rIrgjofWqktlx13e5FWpW2EueLvE5wwrn5Z9p7DNWlaSNRtcN+Iqe60GO4JLR5+hIrLl8EpcvlZpovZWNV7RnVDE1orU0luJxweg6ciopbogNmSMHuSwrBb4bziZgL66ZT6scVbtPhvDEwld5pD/tMaaqM1+tzHyzRSEAzq5/uqc1Lb24YfLH0PUitWy8HwQOrRqBt7mtf7AqDAH5Ck6jMZVqk+phQ2hBGR+farsdsV+Y4471ofZgg5FRyQggbT9RWbdzJrqyBGIU8dTxVeWNcknn0q1ICp+UcVVlBzmpM2ipM4wcZrNnfGSODV27O0ZBxWVdTKcnPNNGTbIpZCTgUgfBLZ/Kq8krAc9DVW5vBBEzs4UAd66YRbaOOpUS+JmR4x1sabp8rlhvbgV4fOxmn81jl3JJFdH4519tV1DyFb90nXFcwhBOOSa/a+Hcu+p4fnmvel+R/JHiBn7zPG/VaT9yn+LLFtKIr+1fO0LKnzenIr0Lx14fij0u6uVumnmRkl3bcZDE15yoBb5jgj5vy5rqtebVrvwnpmrz3G+zuT5AQHk7cYyPzrrzTD1J4zD1lKyUjyeH8bTo5VjsPKF24p/8E5k52g5zkZphPyk55FPxt4pjAV9RHRWPzhvVsQDIwQeacOOKCvGc03Ixz0pkhj5R/SlyR0pM4Ax1pMcn9asBWycc80q4B3Hk+1BPA+Xj1pcbeAc5qhMdjt60q/MfTFJjigkUEjxwpz1p+7io15bntTgCMntTRDFHP/16VeuKaBn608Aiq6kjsYwP5U/dgcAfWo196eBwaoQ9V3GgdcdqRTinr34yaCGOyR06U4dcd6Z0P9KcpyR+tMzZ4J+1X/zK/wD29f8AtGim/tW/8yt/29f+0aK/FeI/+RpV/wC3f/SUf1TwR/yT+G/7f/8AS5H07gDmmOc+wpxUjr1prDP1r9zZ/II1m6Y5ppPHvSk/QU0gdakuIzOAajbcBj9ae4yevFMYk9M0M1QzHGeaYyd/0p/A6mmPkdMGpNUMIyenFMYkcYpxJPU4FQs546/jWbNUIcbuai6AnHNPkHHvUTAZ6/nSZtERumSeajwcZzUhPOMfjUbHmkzRDCSTjFR5IyakZj0qN29Kk1QxmIXPU1GcnBNPc7R9ajZiQB0NZyNYjCwPAGKYcjA61I361Gee/NZmiDj1/CnYJ5PGKbgZz3FPByOeRSfmUnZ3On8H+HLTV9A8W31zffZZrC3DW9uOPNPFcnHnykyoU88f5+tTEt821igcYcKeGHvUZ+XknAx09686lhnSr1Kr2ex7mKx0K+DoYeMbOnfXvcbwx9PWkwCMklSPukdaTI596eBwK7nFS0Z48ZOm1JM9O+HPjoFV06/cK6/ccnrXq1vPuAZGBHavl2ORreeKUMAVYcn619BeHbpn0u2mDbw6g5r8n4ky2GHn7WGzP6e4C4gq5jhnQrO8qel+6OuSbnLHipkbk96y45t6D1q1FNz6rXwMo2P2eFa6Ne2chcdu1X45Noxnn0rJt5wVGTitCGYOwOPxrlaOqMy+rEDmrEUm5ySMYqmXO4HIxUyzjJGMVnY6Ys1IsOOACPSpBarJ2x7VSglKFSTwa0opw3DDntQbpimwXA+Xj1p66YjY4wPWrAkUr7e1PV8DrxQDIxaKOw4oNqi5+UFfQ1JvGOtIZgevb0oIKxhj6Im0VXlhRck1deTC5A571TlfIzgUWLVykyAbjjgdzVSZgM9KtXUoAxngdAKzJ5ty5xQNjJHweMVUlI5wcGnSuQcmqk02M07GE2VbuXC4zkisWdwWJq/eS4JrMdwq7mwPrWsY30RxVKiWzGSYCBpWwBzivN/Hvi5bdfs1sQznIJB6V0HibW/s9nOytwFJ5rxa5la5meZySzHPNff8NZTHFTdeesV+Z+N8ecTSyzDrC0X79T8F1HtIWHzNlz1J701Tt52g1GnJ5p+/A4/Wv1yMFFJI/lWpN1JOc9W9SdPmfLHArUn1yW70C30loVEUMhkEufmyTWKspB5qYNwKU6UajXMtjSjiq2GjONN2U1Z+gEYJ7imnmnkZppPHHWtzh13E60gA4FC4wc9aDwaYxxcYwBTQ2CT1zQeCMUZHQd6tbAOB3CgfKDjrQvBIpRx1poTAHaR71JuA7Uwc/WlUAH2pkjyOSexpSflxikAIpTkimiXqKMDnBpwODzTR0PWlXp1zVEjgcU4E4zjimU9fuDvVXJY8DkdKcO/amqMjmn8kcigzYqnPB6+tP4BFIuAPenAZIpohngP7VhBPhfH/AE9f+0aKP2rWB/4RbAx/x9f+0aK/FeI/+RpV/wC3f/SUf1VwR/yT+G/7f/8AS5H04xPem/xU7O7Ipv3RX7mz+P0MIU5Jzmoz14zUnGeaaeAcfrUmiInA696YxxyKeQCMZwPemFQO9DNUMIB60w9CKcxBbg008bqg1RG3emPg/wBKeeai6mlY1RGzZ6VE3PbmpWB3EDrTGJHfFI2RGw4J6VG3C5pzDJ60jLkYHUVmzRaEbHac1G3J9ae2GFNYhRx2qWbIjYetRuQKefmbmo3AXmpNUNJ68UzODmlJyPemlsVkWKCPagEL9KB8xFDDHBGaBjtwxnNMY596DhuBTQBmlYtCfxU5Dk4ppXrUkYwtSn2B7DmRWGCM17t8PZ1v/DFuq4+QYFeEnpXsPwUaSTTbpScxrJgcewr4ziqkpYD2vVNfifrHhtinTzaWHtpOL+Vv+AdoQ0JwvSp4Z1OFzg96tzWuecCqFxZYOVOGr8aUr6M/qXkcdjRS4CgY5q/b3fA5wPSuYS7eFsSEkDvir8F4rKGDZ9qhpM1jO251UM4ZRyDUvmjJwMVgW14qDGetXln2gE5rKx206htwTgMAG3A+vatCGfywCSCa5qO6CHg1aivccZzU8p2RkdPHdKoznjvUv2wEZBH0rnF1Irnpg0gvxj73ze1RY15kdCb8A470z7aDmsBtQJ470n24nBU5x1p2Kujce8468Gq8l1xjIrLN6pzk1FJdqRwaojmRamuxz0JrOklHO5h9BUMt2uSM81nXN7zxT5TKVRFqa6GST2qlcXmelVp73JGMH1FZt3fpFnuT/DVpW3OCrWtoWLm7ChizdKxLmeW8chciPOKmEcl22XG1T/CanFqUAUcfSrU+XY4+VzPOPiTP9i0y3tl4edyW9dorzcDJrvPi0rJqVkCf+WR/nXCLX7pw3TVLKqclvK7f3/8AAP5C8QMTKvxBXj0hyxXpZP8ANsdRRRX0sdj85QVKpIUHIxUVPGNorRCZJvJ69KF+U5pB6UjH8qZFhSCTS9FOetMOcinZwPWiwWDOCAKRcBsA5z6Uh+XIpdwJHGPpVoLDlB79aUdepNIHGacBz1qiWOUgA45oHWkQ5z2pcgn3oJHnnikLZ65+opc4PrmkAPbofWmibDlOOO1OwQeKaM/SlTJ6saoBwHtTwMZ9KZt96cBtPUmjqZsf0qRe3JplKOcAVRPQeOMgj8afvwKaOpBPNOABHr7UGTPAv2rMN/wi2P8Ap6/9o0UftWjH/CLdv+Pr/wBo0V+K8Rf8jSr/ANu/+ko/qngj/kn8N/2//wClyPpwgAgj9aaRkkE0rEE85ppwCTX7oz+QERt3z26YprE96ezBQe5qMjI561JqhjEE4wajZgDipTwuBx70w4ABAz7mg0RGVwSfSmE4Ge1Pc8j1qNjwfSpNUNbBFQufSpGOKYwpGqImByeetR9iOpqToMmoycZ4qTeJG3Wmk4Y0rcnNMfqTUM0Qj8AVGeae3UZqJzjmoZqhjY9DUUnJqUncKibmpNkNxzjNN27jStgEYoJ59Khlobn5sdqeXA6VGMcmlHzc8CpKE9+9OwDg96YRnvUiAUbA9BoG7dxmpFGFA9qOBSbqhLsDd9gavbPgnD5ekSFgfnYuP1H9K8x0DwRrHiSCS5tLR/sUX+supBtjX2z3PsM9a9i+Hax2jXWnIQfsKRxs46MxBJI9skj8K+B4txtJYT6tGScr6rtuftPhtlWI/tH69Ug1TUWk2tG21t32Z3XlgdRn6VXktN5JAq9CodOad5WOO1fjd7M/qLlVjnp7Hknbmsqezmhy0TEHuO1dhJb5HTiqdzZZGccGnzGLgcmNUe3LLKp543elaWn6oqKEE/mqOct1p1zpgkQ5A3DvWLd6Q0Y3RllPqKq5KTidbDqiPUxv05Ktz6V582pXlicFDIg9OtPj8WRkhXYxMR0anc0U5HfHUsgZNMGpBATuFcV/bJmQGOVWH+y1QNq86uRtY+4NLQ1VVo7tdRIJffn0p66qTxkCuCXWrgg/u3AHrTf7bn6hMfU4o0D2zO9OrjnnOOvFR/2puB5xmuG/4SF4t2Zggb72TUL+JI9xw5Y/WnoQ6snsdxLqA5IYH6Vm3WrQxqd8gGPWuUOr3N0SIk2L61ZtdPedg8hL565pXRneUi6+qTXjHyEwDxuq3Z2Zzl8s/qamtNM2KMDHpite3tCnbNQ5XLVO+5WgtsjJGTUz2+5cgfKO9aCWnm/KDgdzS3W2OHylHTvU3NOTl2PFPi/bEtp9wF4G+Nj+RH9a84Wvorxd4ZXxD4I1ALHuuYsyREDncMHH5Aj8a+dRwa/cOFMXHE5d7Fbwdvv1X9eR/JHiTls8HnLxNvdrJSXqtGvwT+Y6iiivsY7H5OgpVYr0pKKsCRfm5pxy2V4qNGwCKcOPxq0SA5PoPelxk4opCSDVAO+8Se1Ab24pMEY96Q9KpCZJ0JAGCKOAaTGBnNGeKZI7PpSqAeD3pqjPNOxk0E2HYxxmjBU5zxTQMtTiMjPPFAug4ZbGKeqkjimA4GO9OBxVEDhnPPSngHcAKYOOppy89+afUlkmO1KnBGOaYDnj1qRQBz3qiBxAJJyKdjGMUwKOeoPvTwT+FBmzwT9q05/4Rbv/AMfX/tGik/arGP8AhF/+3r/2jRX4txF/yNKv/bv/AKSj+qOCX/wgYf8A7f8A/S5H03SHp0pxGKYx4r9zZ/IIzHXOKZjOae2GFIcDIHFSaIZkAdOPeoX4xT34BOeaazBl680GqIm5waYelPPAxTD8oAP6Umaojb64qEkg9amPfNRsCWzxWZshjDK9eQahbqT1qVj1OO9RE4YUmaxGMcjJwKjbk4zzT2GR7j1ph5OT1HpUmyGEZpjdafnrTHIzUSLRETio24p+7HXvTGGfrUM3Ww1hzmmsSRTyM0gAX3qLou4wfN2xTgmKXdV/S9C1HXLlLews57uZzhUiQsWPtjrWcpKKvJ2RcYym+WKuyhhR2o3V7d4N/ZM8ZeJJEa/RNCtSu4y3Y+b6BM7s/UAe/avePh/+yb4S8ITR3mpmTxFfR8j7UoWBT6iMZz/wImvkMw4ryvAXj7Tnl2jr+Oy+8+1y7g3Nsxafs+SL6y0/Df8AC3mfH/hb4b+IvGJDaXpVxPBnDXJXbEv1c4A/OvXNG/Zx062khfVdRlu2XHmQ242ox7jd1I/Kvonx5rUMj2+kWaBLaJQzhFwhH8Kj2GOlctX5zjuL8wxmlH91HstX83/lY/eMg8O8qwcPa4xe2k9r6RXyX6tlZNL06HT7bS4ofsunW43FY+FCrzjHf1rwv4O+IrPxVrPjyWzjZVstSFv5h6OOTwPqTXvgAPmAyCHKMPMxkr8p6D1r5p/ZkiaCLx7uVh5mtMQXGGIyeo9a+T9pKpdyf9M/SadFU6/LHZLRbJLokux7tbp+7U9M+tXkA28gVXt1O3pxVuOMFfWsbnqpEcluGUntVd4BgfLwK1IxtHYinC3EnJxz2ouVYwZrIMOFzWfLpoJxt59DXUS2RGSD+VU5YMHb39e9VcjlOOu9FWQ/dx9K57VPC0dwjBkzXpj2asMD71UZtMLE5GfpTuZ8p4pd+B5bcnyJJEHUBWIrA1HS9ZtG2w3M6kd91e+zaUoyCvNY93okchOV5PtVXHyng7L4h3DN9OB6Zq1b6fqkr/vLudvYtXrD+Fkc5C4P0qRPC69duPei4KNzzqw0OZuXZ3PoTXUaboTKg+XH4V1EOhLEBhM1qW+mhQPkxS5i1AxLTSdpGV/Kte3sNgA21oR2w3cA1fgsi2MjH1qHK5aiipa2gRcAZNX47QAZJwfSraRrCDgZpGAfHrUXKsVpW2ADGPXFUZ1znNaLrlc9veq0sW7pzQmMmsIgmnEepyf1rxPxf8H9Tnub7UdCtmvbdSZZbaJfnjBJ+6O4+nNe72cezT3U9SB/M1qfD5W0zUdWkbztr2mflTcnD55P8P19q9rKs2r5TiPbUtU9GujR8dxRkOFz7AqhiNGneLW6b/rVHxIwaNirAqwOCCMEUV9O/Ef4Q2Pjy+a+tbhLDVDw8pT93N7sB3/2v515Nc/ALxhHrI022sor+Z4zLE1vMNsijqQTjkeh5r9mwXEeXY2Ck6ihLqpO347M/lvOOB84ymq4qi6kOkoq6fy3Xo/lfc87orofFXw68T+B3A1zRLzTVPCyTRHY30YcH865wNX0kJqpHmptSXkfC1aNShJwqxaa6NWYu7FOEuO1N4NJg1sncx3H+ZkjIpeCwGKYqE08cnPSqEyQcdetJyTRg9OKG4Iq0SxQC3FAbbnvSgZ6UgUDJNO6JHgdTnFISc4z+Io3cntmhcdM0wHgZ6n8aFznrx70ikA45pw4PNBHQdwelGM96aQMU5cgj0pomw8dR3p+cDpUfGDzTlyD0qupDJVGQPWlVjTRweOlKBzVGbHgluT2qTIwMGo1Y4p+MfjQQ0eCftW/8yt/29f+0aKP2qzk+F/+3r/2jRX4txF/yNKv/bv/AKSj+qeCP+RBh/8At/8A9LkfTrcCom6AU8nIxmmFQevSv3Nn8grYbnBprZPH5mnNg+tMwRj9aktETDAzTSBjOOakcbj7VGw5x2oNEMIz2qJhkGpSMd+KjOOaRqiFhk4zUZO1sdalK7eetMk57YqGboibjtUPXJqZgfeoScHpxUs2iNkbJ+lRnrTz1OehpjbR0NSaob/FUTcPTzwM0wgkdeaiRqiOTnj0qPODirMUEk8qRRI0kznaqIMliewFe4+Df2QPFPiG1t7vUrm30SGXDGGUFpQv0HQ+xrx8fmODy6Kni6igntfd+i3Pby7Ksbmk3DB0nNre2y9XseEwQy3UyQwxtLK5wqIMkn2Fek+F/wBnHx74o1GC3GhzafBJhmur393Gi+p7n8Aa+t/h1+zt4R+HN3DfW1vJf6lGMfabtt3PqF6CvXUO5A3qK/MMw47XM4ZdC67y/Rf5/cfrmV+HfuKeZ1LP+WPbzdvy+8+fPB37HnhnRUjfWbmXU7hR8yQjy0J9yctn3Ur9K9k8PeFdG8G2n2bR9Phso8AOygtI/wDvOxLMfck1rzyFFPr2rNlvmj4Ybj6V+ZY/OcZjbvE1XLy6fdsfrOX5NgMvX+y0VHztr971LMt2B/DSJDcTQS3KExiFSQFOS4+lZktx5hyTj2FWNMuZbq4RI3MUkYI3k4XB9a5MtqxniLS+R6leLVPQ8o8RSM2vSB12jYuwgcMOf65qnXRePrCWw1lS2CmNu4DHOc9PQ5rna76kXGbTPp8FJSw8WhrTtassqqjsrLgSfd6968x8P+DX8EeM/GljM4lNxfpeiQKF3B0BJAHbOfyr02VBIhBGQeorldYZ7jxFp+o3E4aXUbQxiFeiLFhQc+p+Y81Cdgn7uIi+6sbNun7sY5zV2NQMADrVex+4BitJYCFyO9DO9IjVB02nBp/l4UADmpkjwOaeEOMikVYg2sByOKa0EcvBXr3q1s496Ty8HNO4WKDaaWJCNx6VXksXX1x61tKmBzzT1QBSAPl96Lk8pzctkep/OoJLAMBhQT9K6zyImGSophs4W52kVVw5Tj/7NAzlQKb9gxn5a659NgJ5B/CoZNPhTkLn2ouNI5T7FgDC5I9BTxpzk4b5RXRvCMEKoA9BUBtwAc5Zqm47GZFZpHwBk+pqYL3ParBiKjpzSCPPapGkVzg0wR4GeatNFtBwOajYELjv6UDsVnj3D0HfNMEI3bR0q0YgBkmmAc0IkDwOBn29a39Nup9PsdbRbKUW0wit0u85TjLMv1+asaEZkHqDwPftW5qKwWOnLBF9rWadzLOk+RHkABCg91HJp9DkrrmcI+f5amR249a6/wABGeTXXm8stAsfkBtuSWPJ+lceGVcs33F5P0r2D4TXFumh288EZUTsZJM9SxNXTSlJJuxx5lV5KaikdjcafZa5o7adqVpFfWsilZYp1DqR6YNfPPj/APYj8O69K9z4Z1CTQJ2OTbSDzoPw53L+Zr6Q+QStIq7N3UZ4oM23pXp0s6xeX1f9nqctvufqtj4DHZNgs0hy4umpefVejWp8DeKf2M/iFoIeSyhs9dhUZzZzbXP/AAF8fpmvFtY0TUfD969nqdncWF0hw0NxGUYfga/WVJc1jeKfBOg+OLF7PXNKttRhYY/fRgsvurdQfcV9lgeOK6aWLpqS7rR/5P8AA/O8x8PcNNOWCqOD7S1X+a/E/KYNTg/419a/EP8AYYmEk114N1ZGiOWWw1DII9lkHX8R+NfMni7wRrfgbVpNN1uwlsrtP4X5B9wRwRX6bgM2weYr/Zqib7bNfL/I/IszyLH5S/8Aa6bS77p/P/OzMgOM0FwTwah5FAyenNexqeDylkHv3pRh+cdKYqkKPWnbsUGIMwIHFIeSD0FGOBS479vSrQD0OPpR68800dDjtTgAFz3qiWPXmnEimAbl4/KnquB700JsU4xkCnqcmkIHGKAPnzVdTJkgOOOwpwPem/jS9B61RBIpGKVemBzTVP0pytjtQQ9TwT9qkk/8Iv8A9vX/ALRoo/apznwvn/p6/wDaNFfivEX/ACNKv/bv/pKP6o4J/wCRBh/+3/8A0uR9NhASeMe9JncPanMSeKjbPPGBX7oz+QUIeOev0pjMfTilPC4FIxyKktEbH601umTTuppsikDGaGaojJHpmoyDnpipGG0dajJOetQaIYTzTCSc+tOfpTFjdzgAux6BRk1JvHUjJJzUTc1sQ+G9Vu5khh026kkc4VRC3P6V6r4X/ZL8a+IBHLdxwaRbuA264fLAH/ZFebisxweCjzYiqo+r/Tc9vA5Tj8wly4WjKT8l+ux4c+DxUZUZ6V9f6f8AsS6XFaq2oeILiScct9njAX8M16X4W+CXgzwjFELPQ7aWeMD/AEm5QSSE+uTXxOO46yzCr9zeo/LRfe/+CfoGA8PM3xL/ANocaa83d/cv8z8+bawur2dIYLeWaSQ7URULFj2AAr1/wR+yp4v8UMk2oomgWTAHdc/NKR7IP64r7ajsLaIgpbxIR0KoBirKxM/Qcepr4nG+IGLrw5cJSVN92+Z/LRL8z73AeG+DoT58ZWdRdkuVfPVv7mjyf4Zfs5+GPhtcJfBX1bVl6XV0BiM+qL0H15NesxQmU8cAd6kWAKQT83tU6nsBgegr87xOKxGPquti5uUvP+tD9QweCw2XUVRwlNQj2X9ajBbIp5yfrTnkC8CnEZpjR5rkenwo7tylOS5OPzqlLbDPr71oOADUEozkCuWa5tzROxn/AGZe5ponEDmPYWWT5SFFWXjbn0qq7NbyLLtyVOcVnSm6NSM1pYuS500zL+Iuk3cmmxM2ZHQBlUfMcDtnua82Rt6BvWvbrSP+2dPaE3DGNmJjjJ6t6Z7V5F4l0ZvDF+YZAwibLKSpO3nO04+tfYV4c6VWGqZvlmIVO9Go7djP6iub12N20+6SGERmwlW+ecnGYseWV6+rZz/jXSBgwyDkHuKz7y2Q6pZTTAvas4guEHRo2ODn1GSD+FcGx7WIT5FOPTUZpbGWLzM5Q4INb0KnaDjFcxo8f9mXt7pbTLMbOZoldTkMo6H8sV1kZVUXv24py8jthJSimuo9EDHkZpwhIIx+VPQKRwetWVwF6ZqSyngnIKkUbOcYq8Ywe2D61A8DIxK85oGVyBuHpRnGeOKeYiuc9abkg44NFxEm1WA7cZoHzDGOnpTQ4OB7Ypd+M44xRcYjrjoDmotuVJPBqV24BGSKa+1sjvSuOxVaLnA6GoWiBc9RVxiFIAxTPLLHpTuIptFjtmoygXt+VXzbqDlmINNZBjgdO5ouIoeST1zSOqxrxyx6VdcblBxhfWqkhVR0/GpAoSglzkdKETjnrTjl2x26mlU5JqgLNhbSXFwBEod8/KnQs3atfxcXh1EWb3b3otV8sSOApx0CgDsBiqeiSx2dytxJNNbbclJYE3MrAFh9ASAMn1qnd3DXM8ksjFmY5LMck/WjyOVrmrJ9Evxf/AGQpHcXNtayZP2qVYQo6kE8/pX0dotnb2unm2FusSKAqoqhcDHHNeL/AAe0ubXPEl7qf2Nms7WPyba4cfKZCfn2/h3r3cyq8UaMm1lHPrXdRioQdSR8xmNb2tXlWyIGG0KoyQKeqg1GxyTSjPavCbvJs5CcRjFPHFQK5H1qQPmt1JWJaY/fiuJ+J/wo0P4qaLJaanbILoL+4uwPnjP19PauzPNFdNHFVcNNVaMrNbM5sRhqWKpujXipRe6Z+dHxA/Zy8Y+CtWlt4tLn1a0GSl3aRl1K+/oa8xuLSexmkhuIXgmQ4aORdrA+4NfrN25rifGXwa8H+PQ51bRoJJ2z/pEQ2SZ9civ1DA8cNWhjad/Nf5H47mXh3CV55fVt/dlt6XWp+ZWTSFc819jeKf2GtPnDPoGuS2zE8RXa7lH4jmvIvFH7J3jzw1b3NyLWHUbaHndbSZZh6hetfd4TiHLMWrQrJPs9H+J+cY3hTOMFdzoNpdY6r8NTxbA69xSqfyrSbw7qyOUOmXgYHBHkN/hVKWB4HMcsbRuvVWGCPwr6JSjP4WfJypzjrJWI/WnrSFQRxSquK0RmAHPXFPCg9yTSBc9eKcAA2M80yGKEwec04A44poIz1p69KrqSO2qwpw9qaOhpy5xVkdB2wke9PORj0pnIHenDOQc0EM8E/aqH/Ir/APb1/wC0aKP2qwc+F/8At6/9o0V+K8Rf8jSr/wBu/wDpKP6o4J/5EGH/AO3/AP0uR9NNnOSfwFNJLdadnB5pGAbvz7V+6M/kFDDyMg9KYelOKnPTFNPpUmgw8ZphPPNPPBqzp+mXWr3cdrZW0l1cSHCxxLuJNTJqKbk7I2hGU5KMVdsoEYB9ajIzXufgz9lPxV4gkim1UJo1mSCwlOZSPZa+lPBnwV8KeC9JWzj0y3v5MDzLi7iV2Y/iOK+HzPi/Lsu92EvaS7R/z2P0rJuBM1zP36sfYw7yWr+W/wB9j4z+Gfwc134magqWcBgsFI827kBCKPb1r6v+Hf7N3hXwBOl5Ir6vqKjiW5UbFPsv+Nem2dla6XAIbO3itYR0SFAo/IU9pM1+S5zxfjcybhSfs6fZbv1Z+3ZDwTl+URjUqr2lVfaa0Xotl+Y4RQI4ZIIkYdGWMAj9KcZc5qAsaM4NfByqSluz9EUEtiXfmmiKPOdopmSKN+Ki5difC+gH4UYGKr76US89aamKxP5YpQvNQ+bjvQZ6rmQWJjiopGAqF5xUTS5rNzQ0hXwTUTICeadv7UYJ9qz3L2ImGOKhmQsuAKssPWmEZrGSuUjGnuZNMRQYTJFuyNv8JNat81nqFi9vdJtVQGSYKG3HHIOaJIlkUqwyOhrKS0axvYy1w/2UNkIwBA9vpXoYLGzw/wC7lrF/gZ1KSqe8tzzjWNKk069n228sdtv+R2QhSPY9KybyMzWsqKdrFSA3occGvbdYjTXtMNr5BlvHBRdrcH69q8p1bw1f6GP9KiGzO0uhyAfSvarUvtwd0etgsZGpH2VTR7ep52wTTtajureGSG3vIw37zoZBw/P1xXc2MgkjRh37ehrk/GNiBpbzoJWkt5RPGkf3FU4EhI/I5q/4Z1MXFsh9RkVxpaHr0G1HlfTQ7KJAuCOTVgKCD6is+CXIAORVxG6qcEGpOtE64Iznr0pw6HNNjKqoAyF7VIrZPJzildlNEDRBzUElvuPHWrmDu4pGUgHNMkzmhZD059aa24E7hkGrzgtxUbIMfT1oCxS3v0I6dqFJbAxg1bKDOQKTYARxk+1BdisIuveneW+MMQB6ip/u9qRnzwRxQFiAooGCd1IT8v3RxUjYJ6YqFztU80CaImwflP3R0FUrkH0GParUjjbn9KoXMnbvj8qCCt3P86QHCnjkml7ACrelRCS69kHH1/zmqAuo/wBjsJ4jcyRvIgTyhCSsi7gx+foMELwKyRYXeszpp9hGZbuc49kXuzHsK2/Ed8xit7R4ZbUWobfHMAG3Hljj8vyro/g7oF3Kt1qbwYW7x5W7qUFVTjzyseLWxHs6Dmt5P8D0HwlpD+FdHsLNlXbCgUH+F/Vh75rdeTznLHG71AqO5uRcxLHIAwXHy46EUiHagH61OLr8j9hF3R83FX997j8DvSrimFwKRWGa85SRo0WkCkdKXyxUKvipFkroTTM2mP2AUoXFJuFG8D2rTQkdto20wyAd6b5wApOUeo7EpUUuAR7VAZhTfPpe1imFmP8AsdvnPkwkn/YFcH4r+A3gbxpqRv8AVNDie5PBeJim76gV3QlNODk110MfWoS5qM3F+TZx4jBYfFR5K9NSXmkz5+8U/sWeEtV8yTSLy50mUj5UJ8xAf514v4z/AGPPGXhoPNpnk69bgE/6OcSf98mvureQB3pVkr6nB8W5lhmlKfOu0tfx3PkMdwVk+NTap8j7x0/Db8D8qdW0W/0G8e11C0ltbhDho5VKkVTB5JxX6nat4T0TX1YajpNneF1Kl5oVZsH3xmvlX44fslS6YLnW/CGZbUfPLYMfmQdyvt7V+kZZxdhcdJUq69nJ+el/0PybOeA8Zl9N18LL2sV0taSXp1+R8t4xzxzUi8daWaF4ZTE4KSISGUjBBHakHOcV9+j8tatuKATTkP1pFXA4IpQPwq7ogeBjnnFKTgjrj2pF4HWnLk9vzqjNngf7VP8AzK/P/P1/7Ropf2q+vhf/ALev/aNFfinEX/I0q/8Abv8A6Sj+qeCf+RBh/wDt/wD9LkfTLDPemgYP9adgZz/OmMcniv3Q/kBCMTjrTe3qfanBSzAAZJ7DrX0j8APgBHeLb+IvEkG6IHfbWcg4f0Zh6V4uaZrh8ow7r4h+i6t9kfS5HkmKz3FLC4Ver6Jd3/Wp538MvgDr3xHUXfy6dpgb5p58gsP9kd6+tfAnwp8O/D21jGm2Mf2wLh7txmRj357V1kaxwoI40WNF4CooAA+goL1/POdcUYzN24N8tP8AlX6vqf1RkHB+X5FFSjHnq9ZP9F0Hlz3NMLU0tk0wnvXxjlc+7SFJyc0w45pScU2smygpB1NLRTACcVGTyeacwppXn61LuMhZucikEnrSyLioHOOMVzN23NEiXzvemvMc9agBNIzYyDWbmyrEhmPXNNabOKrlsHrSbicVPOyuUvRHjOalDZ4zVBZDjFSJJ70KYnEtkbjioZJkjbbncemB2qC6ujGuxGw5/iHaoEl2g9vX3rXnXQVupbM3GQpH1qndQrcgiQs47DoBU4kB69KcAh7VD1K2M2zlj0uVwWaOR12iQnjHtVrV47jxbZS2MMsO9lCmVuAuDwTU08Ec0RjdQwPIJ7Gqcd0tjvjmXyFbBMka8HHevWwOMlSaozfuGFWnzfvIfEed+JvBd54fi3XK/aLZiY5WUFRgjBHPqK8y0cSaNqE9mxZdjnyw45KHofyr6W8RQ33i/Q5LWykWUcN5kh4AHpgda8P8Y+F73SZFupbYl4flMwPBjJ46+jcf8CFerWUYtVIfCz1MDi7y5ar97Y2NPuBIgOa1ITnnrXKaHdiRF966S2fYuetYNH0iNEYyD29KkAPPH41XVgQCQT7VIp3MRyBUGg/PoeaYxYr169qdkAdM/Wg4B6ChBYjwSO4pp69M/Wnk5XGMVGWAORmmFhrDnPamHIHy96cSMEDvTc4oAUqAOv1zTDx3GKUyFjgUxiSDk0ARyPg57VVnk4JHSpZX4PeqNxMI1LH8BQhXI5ZioHdu1VpXyKaznqTkmoy2TjNUYsdzyPwrZ0G32MJ2jaSJQzMFOCQBz/M1lWtrJcOu1SQTjNd14Y8Mr4htZLSImMxkK8i5P1GM4OPfvVxTb0OPE1lRptswdM8I3njm+lSJmjs2b97cyNnOf4Qe5Ne26FGdEhitjGsLRxhAh/hA6YqHRNAj8IQwWkZURqSULcls9SfetK5KXcqyuFZl4Vh1A9K2lJYaDkn766HydWq68rW91bEF3deXMJWTch+8y9QfXFS7lkGVYMD6VC0oU8UweUPujyz1+XivnZzdSbk+paVkiyB2pduOlVkufKOJCGj/AOencH3FWiduKV0kIdtOKbv21G0+OKheQ1LqpbAolsz4FNNzVLzCRS5J61DxDZXIiw1wT3pplLd80xELGp47bNTec2GiGAkmpkU1KIQBTwtdMKbW5m5JjVXFOwKCQKQnNdOiI3DoaSiihMQ9XqQMCMHkHgg1BT1YitoyYmjy/wCIv7OXhLx1p948Gmw6dq0oLJdwjad3uK+JPH/wt174b6rJZ6taNGucRzj/AFcg9Qa/TBWz0rJ8T+FNJ8ZaXJp+r2cd3bP2IGR9D2r9AyTirEZa/Z1vfp+e69H+h+c8QcHYTNo+1w9qdVdUtH6r9T8uMFeD2pN5FfYHxc/ZI0uHQHvfB8U4vIRlraSTf5g9q+SNS0y60i8ktruB7eaMkMki4Ir9oy3NcLmtP2lCXquq+R/PucZFjclqKni46PZrZ/P9CFWDdTg0ol2tzyBUNFe0fOWR4X+1UN3/AAi57f6V/wC0aKZ+1K2R4XHp9q/9o0V+KcRf8jSr/wBu/wDpKP6n4J/5EGH/AO3/AP0uR9OEMT2pvTpyaed2fb1r1n9n/wCFEvjbxBFqV7FnRrN9zk9JGHRa/YsfjqOW4aeKru0Yr7/L5n8q5XlmIzbFwweHV5Sf3Lq35I6T4D/AJ9cktfEWvI0Vkjb4bUjBl9CfavqlAsSKiAIijAUDAAqNAkESxxIscaDaqqMAD0o31/LedZ3iM5xDrVnZLZdEj+zcgyDC5BhVh8OtX8Uusn/WyJC1N3ZOKYXzSBjjHWvnOc+osSE+9GRUZOaM/hUXAcx70gOaTPGKD1ouFhScn0pcgimZ5pQeKpMQ4DIppGKcGzxQTQBGy5qCRO1WiPSo2UVm1cpMoshFMfvxVmRcjioWWuZqzNkyqwzSgYqVoz2qMjHHWsnoWMZttRtchFZielPdNwxjn1qnOuWC9dvJ9zWd2VoNWQuSx6nk1MrcVAFJp2OtCbQNXLKN83XNWY2yaoIcHrUqTY6VamRY0lIPvUV55csOwj5hyD6VAswBpwcMQc1akSN0zWBbyC3mlWzuEbeuDhXHt/hVLxBeQeK9a0+0UpO0Um8yFcqMAkA/8CCmrGoWVnewbZow7DlW7qa5PbNpPiRb6W4MVjp9tJKY42x5uSAS49hk/XFepTx9Rxhh525dPuM3Rjd1I7lLxB8KtR8PL9tsz9vt+XlaJMAe4HpWZZNvQf3s16jp/i/Tb7TlWznkuI5OQAeBn19Ka3w7sNUt1lsy1tORuIVsjnvzXuP2eIny4d30uejhcwlRjy4lfM4JFIwDUoG1uuc9q1dQ8MahpVw8ckDSxrx50Q3A/wCFZ4iJ9fxFczTi7M+lpVadVXhK6IeoOKaDu74xU5QjOBg+1Rum08mkdFyNyBjmo2+bp+tSlAVwc5poBIIosNIiIx1prj15FTbSwIOKaFwCMZFFhOIxhgDAGPWoJW6Y6VOYznvimNHjtQZ2KUuFGWPArIuJg77sYHYVr3CZXCjk+tbemfCjVdYtmlEscMjJujRwcH0ye1a04Sm7RRyV69Ogr1JWOFLEnNW9PsXupl/dlk657Guw8OfDW7ttUQ64kaopJECP97Hr7V6tNaWE2lMkluCcEKSBhPpW1KnGak29jyMRmUaTUaavfr0OO8O+BNNFl5t/cNu8oyShDt2/L91fp69arfD+O10l5LhLidjcMcZJ8pDnoo7Gp72/u4Fjs47eO6kYjymeQIuc/LuB684yB2Bro9L0/wCwWMUEsnnyrzJIwGXbua8evj41eR0FytHmTc539rK9zSu2TUMbwWAO7J9aYW2jC8CjfkegppOa5KtWVabnLdmCSirIazHOTUbMTUmOMUhTiud3LTK7OQas2s7eV5bkkrypJ6imiLNSpCeDjkdh3qVGQ3YUHdS7NwqVYwRlTke1SKgFJU3ezFzdissVTJDuNTrGKkUYNdEKS6mbkNjgC9qmVQKaTijdXYlGJlqxxNNLU0tk0wnmk5hYcTikyaQcmnAc1OrKAjNLQBiiqSJbCjOKQsBSBqrmCxKpqQNzUANPVq1jIROGrxv43fs56Z8UYHv7OQadrqr8sgA2S47N6fWvYVanBq9fBY+vgaqrUJWkjzcdgMPmFF4fEwUovuflt4q8Kar4K1ifS9Ys5LK8iJG2QcMPUHoR9Kx6/SH4z/CbTvit4Vms5YY01SJS9nd7fmjf0z6H0r87tc0O98N6xd6ZqMDW97ayGOWNuxH9O9f0HkGeU85oXelSO6/VeR/L3FHDlTIcQuTWlL4X+j8/zR87ftUdPDH/AG9f+0qKP2qOnhj/ALev/aVFfn3EX/I0q/8Abv8A6Sj9t4L/AORDh/8At7/0uR9e+A/C83jfxPY6NCwV7h8Fj2UDJP5A190+EvDFn4M8P2uk2KhYYFwWxgs3cmvnj9mH4c3Ml6PFl4vlWsWUtFI5kbBDN9BX0s0mc815nHmdfWcUsFSleEN/8X/A2+88rw4yH6jgHjq8LVKj0fXk0t9719LExfP1pN+RVfeKXzfc1+SuofsnKT7uadVYPUivz9ajmCxIH5p2ciogc4qQc1pcGOyKXv6UgFKfpTTEIeOopp4pTnvzTSDTbAcGzTgcVF0pwPNCdxWJaay0qnPA608rke9XuiSs4496iaL1q4Yec0x46xkjRMqGOoWj71cKY4qKUiMcjJPQVi4miZSlzGDt5c9PaqjRDbitBoixLdSetMMGR0qXEfMUBH70vl44q0YsdulJ5fr+tTyjuVHX0FMOQauCKo2h61k0MrGUj60qzNUzW+ecZpnkEdBSsx6ELSMTnt71heJYBdWZBzt3L5gUA70DAlSD2OOa6BojzkflVW4gBXAFTdspaMyLO7s7ye9TTw8C28xi6DypMdSvtXQ6T41SxXyryOaGaMBd0SlkkX2rkrWK4tb2w0y2s0WKNpZ57gLwYv7vs2e/euhHyIAmMH2roo4mrhJ89J2v/X4BOEaqtM2ovES3N1GVwiOQAM9q6Frax1GGT7RAWZRtxj73vXn9xClxGRt2tjG5eCKtQ6lrKW6RG6jcfdLMvzEe/vXqYLM40Of2yu2c9Sg5NOm7WNSTwpp08wSGaWIjluQwxRf/AA/2W3mQXKtIT8qyHgj+lZX9oXGmyi4e3acEbGSNskj1rVfxXHcQCGK3mTHV3XtXZQx2HdKTq/F0N3WxkZLkm7Gfa+Bry5Vh5kW7OAuc5+lQ6h4Jv9PkKlFlXGd6mtKw8SW9rKsVy8ilTmN9pwfarN7rkeoAmMsqkcZB596ueMwyw6mn7/Y3jjcYqmtrehhWngm/vmIREQ4yd744pD4NuobnyXMSnruDZFbGm6+sJAlhmMqjaHVTgii8nkvW85A8UiN8uB+nuKU8ZhlTjKnq+qL+v4xyadkvQxx4LupUEivDsJxu3f0xTrfwhBcK8ZuC0yNhlUYwPxrfi1C8kh8uSFYww6oetVJLGWWZJo3NvIvBKnqKxq46kpxdKN49bkPGYqatKVn5APCOn6PGJI4/tFxjKtLg4/CtfSdeiQFhN5LAbXhPY1QCZGJp3c5696VIbZCXEYL/AN496xeYzhVdSkrLscVSLrL967sfqKnUX8xGbcDlZB1B9az72a8giVZpgyD720cn2q8bnAx90Cua1TUry91CKCzsmuYS2GuBIFSI+pHevJnXk25JvU2hHZW2NHQtNe61I300zzCJisMJUBImIwSD1PBIyfU11Sw4Ge9U7CKOzgSNMYUYz6+pq59pA61rTiktTGcm2O8nik8g077QopftCnr37j+ddFosy1GCI9OtPEXFeaeHvGXijwv47Xwx41a0v7HVHdtC1+0j8sSEDJtp0/hkA6H+Kux8ceNLLwD4P1fxHfwy3FnpkDXEsUAzIyjqAPWqSigfNextrEAakCDFeR/Fr4o6vafDLwx4n8DzRCXV9Rskjju4dxlhm5KY7HGfyr1wMRgNgPgbgOxxzVJJarYl3FC7fu8e3ammUIRvGB604timORjrSYInicSLuVgynuDUi8cVkYaCXzITtbp5fRWrRt7hZ49w4I4ZfQ0QmKUbE7kVFSls0YNU3cVrCUUUU0rgKDinUgGKWtBBTS1I7YphbOaly7AkKWopMCnA4pJjFDU4N0pmR6U3diqTC1ycN71IDmqyvUitWqlYmxYBr54/ar+CS+LdGfxXo8H/ABN7CPNzGg5uIRyT/vLyfzr6CD08bXUqwDKRgg8givbyvMquW4mOIovVfiuq+Z4ubZXRzfCTwldaPr2fRr0Pwo/am/5ln/t6/wDaVFevf8FP/hanw08feGnsk2aRqovLm1UdEOYd6fgSPwIor7fNsTTx2MliaPwyUX/5KvyPn+G8JUy3K6eEr6Sg5p/+By1+e5+o+mWMGi6Va2NrEsNvAgRI16KO1SGXg80ksnNRMD1r8bxNeVepKpLdu7P0GlSjSgoQVktESiUmlD9qrhsHmpU96479DexMjcdqmVsiqytUoORTTFaxYDdKkV6gU++alB4rZNkNEoOaUGmg0oNakCnmkx+VGeKWqewET5A4poY1IRkVGRg1Gw0TRtk1aUAe9UUbFWI5gTWyktiWTsMmmFKc0yoAT+Aphl39OB6UmkCI5PlGB97t6VWMfPPJPWrJXvUbcVm1cZCUqMr+NTnHPFMZQO1IdyAr7cUwrU5GKbt59ayaLRCUzzik2CpttIRzWbQyHZjtk01k9qnxx0pCDigCu0fHSoJoe9XWAPao3jBHek0kO5gyM2m3kd0oLhOHj/vKeopthd215eXdrbuZRb7WL7flw2SAD3IxzWnc24II6+9YEjSaRLFDZ20azXN2rmVvukH7+73xnBrNttcvQ1Vt0bq2oXk/nTXsw7Eg4q6qgrkZA7Uirk46Vm4rYm/Ygjt9vU5NTCI8HNSbRTgpOB1rRILiAKf4Rn1pGAPapMYHSlC8c96buFxoOAcDFKXkxgU5V5zUgXA6c07MVyu7yHrxTowSnJp7R5OTTtnGKaTuK5TdPnz2p8m7y2IBIHUgdKlMXcV8p/tdeGfjfJ4s0nxD8ONauhodnCi/2XYTCN0mz8zyKeJFP6VdOl7SXK3Ype87H0Lq+rLGrRiaOHIPzyMAB6n3x6Unh7TZbBGllv5dQZsbHkQIEHoAP514Xe/H/QPAFj4T074uWz6f4p1GEzXMwsWa1QqQN6gfdHK5Pc5x0r3jwl4o0Hxppkd54e1rT9ZtXHD2U6uR9RnIrnlRqRlqjV6RNhbxgetTLekjGahks2VuY2B/3aYbdkyxBwASeO1SnIj3WUfF3jex8E6Fcaxqf2n7FBjf9kt2nk5OBhFBJrgdY+KjfE3Qlg+F3jDTrLxXBKtwun6vC0T3SDrC0b4Ybv7wFGmfGW98S311D4e+HPizU7e3laJr6eFLOFyODtEvJFUvGNnc+MbQReJfg7qE8K/NFdw39stzCf7yMpDAj2rtpwnvJBaMd9/l+Qvjnx1/wnXwM1XW1tJdK1/QZ47i50+Q/vbG9hcbl+hycHuDXQ/G3Xn1P4df2DaiOTWPFcaWNrA5AADqDLI3oqLlie1fGfxv+P198J9d1fw3pUx8Tf2zp6W1/NrUZS6hCt8iy7eJJFUBd/cdea6H4cfFHVv2hbu513WbjQtG+zxLp7W19qH2a2SAAZQAfvCjdW2/e6HivS+pVVH2j+Ey54p6HvqeKfD7yaV4k1HUU034V+BYxbabe3HA1a9VQhljXq6oBtXH3jkjivd9D8QweINIs9UtTIbW9iE8RmQo5U8glTyPxr5xjb4V6Td2eteO/iHpPi3UNPwLGyTAsLDHRYLSMY47E81b8U/H3xf46jk0r4Q+DtTv7qTCnxFq9qba0gX1jV8bj6Z4rmfM5cqBx5j6WWfIGaeW3CvM/gv4W8b+GfDs/wDwnviX/hItZupBJhF/d2oxjYp7+tejK2DUKT6mTST0FZc5zUiExYfnHRgPT1qMdeamjOPcVS1EWlHftT8ZqtGTbtg825+7gcp9farSjuDn6VukZMaV4ptTUwrWtuxNxOaazYFDNUDvk1nKSRaVxS244pwGaRAetP6VMUAu2kpCeKTpWmwhSM0h60EfjQetQigBxSq+DTG9qaTSbCxZD1Ir1TV8fSpVerjMlo/OH/gso/HwhH/YY/8AbKim/wDBY85Hwi/7i/8A7ZUV9jgnzYeL9fzPPqL3j71ZsOM96vJEGj6VmTttK49a1bJg0INfnS1bPbeiKMsW1qVScVau4/lzjmqSHDc1lazKvdEyj3qVT0pnXGKcCMjPBq2SShsVIGqAGpAa1iyWWFbmn5zVcNUivWm5NiTOKXr3pgPNOByatEi7aa6571KBk0jLQBVfjIFQi4MR45bsM8GrbJknsPeqUiiUhgCB2DDlai1veLWpOspY5JJz61YR6pouCKlDH15pKTBlwniomIzTQ2F68U0sCatskdwPxpje/FBOKQtSTuOwhFIADS5zxRuqGxjcYNLQcg0n8VLQAIz2zTSueacT1oA96Guw7ke3BpCvpUmBmgqPxqGhld4gwrG1jTftMDKXZG6hl6qfUVvMp69KimgEg5Galwuik2jmPCN9DbwLp89y0uovNIzq5JYt1z7Lgcdq6YRZOcYrktajXQNXg1yOHc0KmOfaOTEev1xXYWs8d3bRSwyLLFIoZGU5DKehpKN4+aHJ66AIuOKAu3gVNjB9qNuRV8liGxhXODQq54qQDt2pyIM0KNxXGiMjtTguVqQClxkVfKJsiCYo2jtUhXNIwAHanYEyvKwjQn0rmk1ix1DV5LVbiOa5iyTApJxjrntxVnxJe3xjMGm263NwwJ/eSeWij/eqz4e0zy9Pt/NtoreVV+ZI8HB7/N3rnlfm5UapJRuytqPgrRPFNt5Wt6RZatERjbeQLJge2eleaav+xh8L9QumvdM02/8AC1+W3C50O+kgKn1C5x+le4qgVcAYpR0rpjeKtcz52tmeHx/s7+LdLR4tI+NXiu3t/wCCO9jiuSn/AAJlyaa3wW+KoXCfG69AB4J0mInH5V7mGoqrh7SX9JHzz4r+E+veGfDt/rvjP48+KotIsojJPJZwxQBR7bVzkngV53qPwu0fUPDVj4n8ST+KW0vUZFh0bQ73VJZtV1mRv9XuGdsKt1IUZUdTX2Jd2dtqFu9vdwQ3Ns4+eK4QOhHXkHivHfhHNH8XfiRrfxGuMS6LpE0mi+Goj9xI04nuAP7zEEA9hXRFv4rC5m07nifxD/Zl8G6xqnhXwzqWlwWWsPIq317psrJHpxmGLe2Gfv8AzcszcnOa57wH4asfB80/ha60WWOCzupLVFtHRLy3uB96LEnyTkj50D8sOhzXqHiye61X4KeNviBGWS6TxUmpxMOW+z2sojUfTbmup+Pfw+TXbKD4jaFo6+IIbiyi/t7QBx/atiQGEkZHKzxfeRhzxiu6niJW5G9DNws/63Mrwv8AD0+L4ns/DHxTtrCXpNaHw9aW2oRnuCpQMCPUZr6A8NeH7nw34esNKn1C91iS1j2Pe33M0x9WxxXkHww+CvgjxL4ZTW4Nd1HxppOoKsmn3d/Ni808Y5jE64fI6EMeCKu638EPHMLL/wAIp8Ydb0y3U/La6nClyqL6BsZP41y1df6/4NvxK30b/A9j2elOAqj4cs9S0/QrK21jUE1bU4owlxfJF5Ymb+9t7VoYGelc3KIQDimXss8NjcvaRia7WJmhjY4DuAdqn6nAqXPtXKfE/wAQ+IvCvg681XwtoK+JtVtmVzpjSbDLFn5yp7sB0FUlYW5mfAz4t3HxR0PUU1fSv7C8S6Rcm11LTDnEZ/hZc/wsK9FCtay5Q5tiMeUB9z3HtXi2geMNL1vx14M8daMpi0/xXA+i6lDINrx3KDdGsg/vqQ68+orovhz8Rr288EeJfEfimWGK203UbxVdFwq20R+Ue56j3Jroty2T+/8AroKUdW47dj1FugPUHoexoJAFeRfBHW7+48PXMmo6u1/rUs5vrnS5Gy9hBKcwxY/hO3BxXqpmDqCM4IyM1LqJX0E42dhs0mTimoM0oTPNSIu0CsUnJ3Y72QDjignAoJxTCea2J3DORS0KMig/LTGKTmmE5oLUlQAU0nml3UAVD1GJUi8GkVaeQAKSEfm9/wAFizx8Iv8AuL/+2VFJ/wAFiTn/AIVH/wBxf/2yor7XL9cND5/mzz6vxM+77k8mtTSZN0WKyLlssRiruiSclc1+cxl7x7jWhqzJuQ1kzfI9bbDKmsi+jCkmnPQiA+Bgwz3qTGDmqdrIc81e6ihPQHuNByacrYOKjb5DxQDViJlb1qVWqBTkU9PStFcCzHgipAtRxcipxxx1rczYo496dtzzTVIXknApkkuT0yOo9quKSV2SRysHHK4X+6Rgg1Xbk881K7bjnqaYV5rNu5SG9TS7ttGBSYz0rN6IoAxoDHNLtxRg4paj0At3oBx70ijrkUAZo3EOoopABim0Amcij+Kk/lR1ORUlC8ml7elNzuNAJoEx9FJk+lLSe4hpGetBXNLnA7UbuKpAU7uxS5UqwyCMHNcVpktr4F1+6WcTCzuIttuRlgmDkoB6nsK9APvWP4k0OPW9OkgOFc/Mj4+6w6Gk0k1IuL+yza+8AcEZAOD1HHpRXMeE/EuoatqGo2WqrBDd2ixgrGNu/jBf6Hj6V09XKyemxFmtGGOKcOlIvXpmn9BUxYCg980o6deaaCO/FJk1d9CR4OKytc1620eINcNKFb/nhA8rfkoJp+q69p+iIp1C+gsQ4JUzNjIHXFFrM94A0R227Dqv8Y68+tPSKvJjSZj6D4et2vf7USS9Zp1zsuZiygNzwmBtrqQAgwO1IqhRjHFKOtZKKWo5SbeouTSjpSHI96B0NadCdxQMUtJkUtIRzfxK0zWda+H3iLT/AA7NHBrl1Yyw2ckp2qJGUgZPb61xX7NfgLWvhN8EbXQ/EEcUOp2/2m4eGJw4QNlgCw4J+les0jqJEdGG5HUow9QRg1vCbSsO+nKeJfs/R6f8Tf2ajpQKOl4l/Y3CHB2SM7dR9cGtj9mDxTNrvwnstNvWxrXhqaTRr+MnLK0RIQn6ritv4P8Awg0j4K6JqOl6Lc3NzBeXrXzNcnJRj0UewrzwfD3xb8Pf2nh4l8M2f2rwX4qUJrUCthbaUDmUj9cirTi009GW7Screo7x94S8VfBHWr/xx8M7JNT0e7fztd8HnISRv4ri3x91j3AHvivUfhP8TtN+Lvgu28R6Xb3NlG7mGe0u0KyQSj7yn1+tdd0PBpscccSkRxpEuckIoUZ9eKnmb0Ib5lqSUg6UpPrSAikSjzrxPc/FeHxfIfD1l4XuvDARdgv5pY7lm/iBIBA/I1IfijqPhoI3jHwte6HDux/aWmt9utV922Deg9yuK3fiDNr0Phmabw9qWlaNeI6mS/1hN8EMX8Rx3b0rzi38UeLdStpZNG8T3mr28K7p9XutOgtNOA74LDLj6VrFfj/Xr933jumtUv6/A5b4qarpng3xRYappd9ayaL4huI9XsTBMvlNqEQKMV7DeHGfdeatz6jNq+laP4S0i3/tSysXN3exr8sV9dFi+JX6JbIxyzH7xUAZr5W+Lfwp8cfEL4w6n9kjtr+F4Fu99gpgt7eLblnEX8JwpbA5PWvc/DXw08W6l4YsIdGv4PFun28SBre1ukQAgfxwycj8a9OdKCile7f9f19xnzO+p654M1jTfCUN5p3heP8A4Tfxjqk5udT1G2IjtHuD13THjYg4CruIA6V674dt9Qh0eBNWkgl1HlpWts+WCey55wK+efBuieIfBniePXLr4beI9d1iCIwwTS6rF5Fup6iKIDatel2nj34h6lfW8dt8Njp1nvHnzX+ooXC99gHf61wunG71/r/P5lO7X/BPT8BR70h4570xZw4UlTG5UFo2PK0pyfxrN6aE7jGYmlVacFpSNopJBcQ8Co2bJoZqZWbY0hd1Hb1pKdUobClVaAM08DjNUlYQoGKSQgCnVXmc5ApydkJH5w/8FhzkfCP/ALi//tlRSf8ABYb/AJpJ/wBxf/2yor7LLf8AdYfP82cNX42fd118rU/SZNlwR6mm3PBNVbaUR3aH1NfmW0tD3t4nYqcr7Vn6hHhDV63begPtUV5HujIrWtcwjuYMMhSTBrVifKgg1iTHy5ARWnYyboxz+FTRlfRms11LEgzTFGB71MQMGo29e9dD0MhyGpdvI7VAnBqwvIGa1WqFsSxGpxnOT0qt3xSNOWG3OR05HetE0lqQTSy546ex7VGDnvUYYk806m3zBYCaAfTkUh+uaXv6UehQu2pEizTB8tPSTaaV11ExrJjjrTMdqmY7gaiPftUu3QBjdaAxpenegDFK3UYtMz604j3ppFDADzSfhS0HNSO4g4FGRSEc0lJoY7figHNMJ9qAeaQEoP6UA4pm7njrRn8aLisPJyMUjdBim5NG7rTuM4rx/wCFBqlpNd2paK98poi0ZILxn7yn+nvXUaHrMGt2aTQntgoeqn0NWZEDqQehrz3xTp174ZnfVdKnMG5gJQBkKM/MwH061lzct9NDVe+uVnpgwB70pPrVCw1W01OMSWtwkwKqxCnkAjqR71aZuBW2xjYlL881HO7mOTySnmKpK+YwCg9s/jVLUL6Wztmkhs5r9gceXBtBx35YgViw6RZeJrxNTudJltZ0bCi4mJcBCdpwp285J6d6ptRV39wJXLelw32p+b/a1lYJkhf3J87eO4yen4V0EaIgCqAqjoB0FRIoRcDgegqUEcVMbv4mDHgc0pyRSbhtoq9CAopBwaXqaEwsLninUzOOKUNVCHE5opMiloiAv40DIyASM9RQDS09mAY54FOx70nPpRk07gGDS+2KTHGaUHNXuBy3irwDpPivV9O1LXJprix0xWkXTpZNtmX6+dKP4toHAPArhPF3ji01HRoPEU8QutF+0iz8M6Iq4Gp3ZO1ZWQdUB5A6YBJr0L4hW2kXXgjXIvEN42n6E1swvrlZPLKw5BYBuuTjbgdc4rz34Q+G5/GWtWfjzVNPbTdIsIPsfhPRJRj7JbAY+0OP+ejgcegrWKtr/X/DL8QW130OU8KWlx4HTTfEOo3C3t3e+LJLPW7k/cffFswPRAzBQOnArU1P4f6do/jmLw7qNzd+HLq4dm8MeK9Nfy3bqWs5v4XKnJUN1HTpXay/BOzPgPxX4ai1G5m/tu7l1CKa4YE2twSGTZjsGUGsf4feO9A+Nnhm88FeKY1h8VaWfsmp6bKxSXzo+BcQN1zwGBHIrVe9G4eaLS+J/ij8PWKa7oUfj7SIgf8AiZ6CfLvVA/56W56n/dzVT/hrv4eQTJDfy6xpdySA0F9psqNGffI7VJYat8UPh/4q07RLzSk8ceFJpBFHrsLCK9to+g88E4Yj+8BzXr13p9tdzBri3gumQ/I80auR7gkcUN6O24tFuvuH280d3BHcRMHV1Do4/iU8irAXKg/lUQOPahrgowIGUP3iT933FFk9WZ+hKeKikbPApzNnvUZXNYyfQaI+SacBS4xRwKhIq4UUAZ6Uo+lVYQ7qKcOlNpVoBik4qozZarExwhqnnBrCpK2hUUfnP/wWEOR8JP8AuL/+2VFM/wCCwH/NJf8AuL/+2VFfbZZ/ukPn+bPOrfGz70uVzVB22OrehrRnGMnr9KzbgcGvzSVrnvLY6rS5hJEuDnirdwuUPasLw9cgoATyK32O5T71t8UbmLVpHLamhDEgY5qTSZgyY75xTtVXlh3rN0yfy7ooeBXHCSjM6mrwOoBxUbKdwHanRvuQetKor09GcggX0FSIeuKXZx6Uir83tVJe9YGOdtqjI5Pf0qHeWbJpJZMv6HuKRT83tWr3sSSqeKf2pinmnZ4qQADnmnKM9aAOaeo4qrAGOf6UgAp22l25qLAIP0qNuWPtUxGKY64oAZ04oox68miq6AIMDrmkx1NOxgU3bUWGgxnn9KGz60o6Ujc1QhhGKSnEcUbOKzv2KG9RTe/Sn4NNPJqQEp1N+lLjmlcB2QRTc/8A66WkwCKLgB6+tUtQto7uAo6h0IwQe4q6eOlQzNhTWbGtzzM6nJ8OtSvZILdXsbpMZP8Ayyccr/wHPWu61TVLzS9F0u++zpqkl1Cs0ttbOEkAIB+Qd+uK5zW106/uZNP1OC68mdCIrm0jL7JOwYAHg++BVjTxdw6c1zdWUpsNLKwLc7ATLHnAkQZ6YIPXvXfSpSdBuMbvp5d2/IqbTmtbd/M6OG6l1S3i/ctZwYDGFvvZ9G+laKAIoA4+lQwvC65gkE0fGHUYz+BqXPNcb5r++7snToSrjrTsiowc0oYCmmTYkz+VKSTjmow2ad/CKq/YLDse/NO/HNMz+dIGppiJC1LTM+lLnHStbgPHWlHSmKcU4MKLk2HjnvigZpKAaaYh2cnFH40mfWud8YfEXwx8PbaOfxHrtlo6S8xrdShXk/3V6t+ArSK5nZAdJ04rF8YeNNE8AaHLq+v6hHYWKcAucvK3ZUXqzH0FeJXn7WDeM9UfRPhT4ZvPF2qdDf3KGCzgz/E5POPqBXWeBPgjdHWoPFnxF1RfFvi5fmgiI/0DTfaGI8Fh/eNaOEoblctvi/4JDpfh7WPjhqFnrfi6wm0XwZbSC40vwzMcS3jjlbi6Hp3VK9kAwAAAqqAAqjAA9BRksxYksT1JpwFCZDdwUZPNc3F8MPDEfj0+NE0mNPEpi8k3q8FhjGSO5x3rp1XjpTwOKLC16DhxnBxTCKeBQRWiRBF7U1lB4xkdCDUpHNMIxSHcIMlCpxlTjj07VLjFRbtmGyAOh4qbHc0rWYbDCPamHrUhGaTbUsLjB1px4pSMU0n0pDEBxSqeaaR60q/rU3uA25b5RVaprhstioCcVz1NWaR2Pzl/4LAf80l/7i//ALZUUf8ABX45b4Tf9xb/ANsqK+6yvXBw+f5s82t8bPviYYU9KzbheD2960pOQT6dqz7gZPFfmc2r2PdiN0i48q5IJPPSuwhl8yId64QP5UyuOMGus0u482IelXTelhTXUo6udrnJrnfNMN0rdBmug1w7XHeubuuSTXmyfvnXTV4nY2Mu+MVcUetYGg3fnQrk9OK6BT8tezTldI4Zxs2h1RzyiJCMAnuDTww27icAdaoXE2+Tk57ZroXuq5nuAbJzUiNz7VACKkU1KeoMsrzTxzUaHIBNSVWwh9SDg1GOuKkAwKtMQ4DmlHSkXrSgc0Ei0hGRTvegnNKwEJXFN21KwzTSuOvSmUM20FRTsGkxzQMaeKKdS44zS2EN20hAzTyhPtSFQMVFtQImFJt/2alK0mOD60+W5VyIrnnPNNIx71Lt6k00jNYtDGcmj+Gn7aTbRYBpFV7glUbtxVsr+VV7iPzFIPQ9RUtDRytvcTG11BINb+wy3zCCKNVUlWzjPIz/AIdaxB4iGh2niHw1pl49rFYM5gtZwZZLhCASN56AEt7mtjVPDi2mqWmowR73gk3EYz8p+9gfSrtr4W0+aaS8wbhpn373XDEdAv0A4rthjJUqSjTVntv3K9nFy5pFjwROt14ctpzci4nkUGTahQIeygH+dbpUkD+lQ21olrGEiQRoBgADpU6jFcN79BPcUcCg4FOxmnBeKuxIi9adQFINLtq0K4baUr6UuOBT1HFVa5IwDgdqB1p+DxTQCKpAH6mlC/hSgfhTscVXKAAUUoFHTtRYkCmeK8s+JP7Nng34r+M7PxJ4jivLq5toBbi2S4ZIXQHPKg//AK69VzkUoU1rG6d0NScdUZXhrwpo3g/S49O0TTbbS7KMYWG2jCD8cdTWuvWgDBp1DfM7sgAOacqigDmnqvvV2EOAwKWilxzVIkAKDyKPalqkAz+KmN1p57008Uhobn1496fbnKlSWZlONzd6iY5+tBmEJEjFtowpA6c96TdndjLJWmkVNtzQV4qmiLlZs0ypinNMZayaKTGHmlXg0o96T+E1GwyvJyzGonbAp7Hk1DIa4pS3Nkj85v8Agrycn4Tf9xb/ANsqKP8Agrz1+E//AHFv/bKivvspf+xw+f5s8nEP94z76lwRWfOOTjitB+VzmqcybhX5nPyPfiZs4J7Vq+H74/6tjkrxWeykE5qvbT/ZL0HOFJwahScTRq6sdB4gGAjgcGudmGc4OK6TUMXemlhyUGa5mRsHPGDXFLSozopfCWdCuPJnZCeDzXWwzB1GK4WGQxTq4PQ811VncB0U54r0aErKxz1o63NGeXaCo69x7VmO5D+1TJMbglsgjOAR6VWuQQ4NdUpXOdItK2VFORjnFRxtmMUqt89arYgvI341KvvzVeI1OvJ9qtEkoPPSnL9ab1H9KWP3q+oEq9acBxTRwOKcD+FMgdQeaATSgZpgN20jLT+/WhhnpSAhwcmgL1p5GKQLk1S1AQL+VLgU7HWj71NoBKaVFPx1pKmwDNpzxzRsp9AHamMj2ZppTmpyOaNmelZuI7kBjpfLA+tWAlLs9smnyhzFQR8n0phgJNXSnoKQpg0uS4czKgt+en40CDFW9nFGzpxS9mHMVfK5pwjzVnyyT7UCP2p8gcxAI+BinBAKn2YpNvFVyk3IfLzS7OwqbZ7UgXmmoBcj29KXZjtmpQueKNuOlCiBFtpMYqfbTWXI9KoCPGPrSgcdKeBmjaOaa1AaFp1KMUoGKQCAZoINKelGOP6U7XQgAxTl60Y4pQpPSqSEOC08DFIDinVRLCil+tKBVXEtBAKWigmi9wEIpjdKe1NbpQwIXqISlSQeh4NSydKrOc5rGTaZoizZXBMZjdizxnbkjkjsauq2axBP5U8bZ+VvlOfXtV9LoDqaUKqWjFKHYvFM81DIuKdFcq3fNSOAy5Fdekl7plqtyoQPpTZTiM1IwIOKr3RwgHqa5puyNFqyvnj1qvIwqYnFV3b5vavMkzoSPzr/AOCvByfhP/3Fv/bKik/4K7f80m/7i3/tlRX6HlD/ANih8/zZ4+I0qs++wdyCq8q8+1SwHfGDn3psmO1fmcj34lCXqTVG8jBQnoetaMwxwKryoCtTa6Ndi94fvPtEBifsMEGsPUx9kvmhbgZyp9qbaXZ0/UFPRGODU3jqFm0pdTtxue3IaQDunc/hXNUjpzLodFHSdn1HJa7lDdsVdt7nyrVjnBCmq9tMr2cTjoyA5/Cop5StpKOnHat4tIiau7G/prf6Mg4zjrS3nDDtVLR7rzbdDntVyfJPPeutao45bkkDZQ09cZ5FQW5+XrU3v1rrSsjItRt2qwp96qx9OasRnsKaEydTxUimogT9KkWrQiVetKOlNTtT6ZLHKKUjFID2pePeqQgAwadQBmlA9qYDNvWgDNSYFJtqloK43joabT6QgDmm9RjaUfzpcc0dTyKmwDSMcUbfenAA0DHSnoIQL83TNPCg0oGKWnypiuG3milH5UuM01EBuM0FfanUVXKgGbMUoWnDmgc8ZocRCY60BcU4jFKvSpsAwrRtp5GaMdqdgGFeaTGakIzS7OaAI9tG2pNozxRSsAzGaTbUhFJjmmkBGV70mBUhGOKQipcQGYB5paMZopWHcKKUCjbRYdxR1p4FNAzTgKrYkcMClooAq0SLnHFLRS44zRuAlFFFFgEP0pDzTqa1DAgkqnI1XJOlU5vTFc8zVFa5UvavtALD5h9RTDcEwLJnqM/SplOcj8KzreT/AEGVe6Oy/rXnVZWeh0xV0SJq/luBmtzT9TWcAZya4C+uNhJFWdE1crIATXLQxkqc7M3qYdSjdHoT881Ru2y6ipLW58+IHNVrh8ynvivYrTTjddTzorUjc4HFVXPNSyvxVcNk4rzJO7OqKPzx/wCCu/zD4TH/ALC3/tlRS/8ABXcYHwm/7i3/ALZUV+k5P/uVP5/mzxcQ/wB4z7zsXzCAOtSTKM8DmqmmOclSOc1oyJkV+ZSXNFM91aMzZwc8DkVDjcCO9W7gf5FVN2WqVoWZmowbhkDFXdEvhcW7W0wDAgqQehFOuF3LkgZrIUNaXW8cA1m9zSLuXlt/7Ob7L/yzH+rJ9PSobs7LeQdeO9W7vN9aZQhZV5U+9YX9rrdRSRsNsqfK6HqDURfL7p0WcveNXwzdbrfHoa3nk3gVwfhK9BuLmLdllOSDXaQyblH61309UcVWPLJlqHGKsjtxVaHGasgH8K7Ys5yeM5qeM5NVozVlD7U9yWTp1qVahTrxUi84q0IlUYFSVDUo6UyWPHNOXvTVHHWnKKoQ5RTqKVapEsAfbrR92loq7CGYFIRipKaRxQwIyOKBnvT8Cm0irigZoAzQB9adQkIKKKQniqELRSZNJzSuwH7qTdTSefWko5gJNxoBqInHfFAek5FWJd1G6ot/HSjeaXMFiXdShuKgL0eZ9armCxPv70u+q/mZNLvNTzhYnL0b8YqDfzS7j+FHMFiYvmgnNRbv9qlBzT5gsP3c0U2lzninckD+lJSkZoxjmkAoFKBmgDNLjGaoBQKcBikA/GlBzQJi0HrRS7apbghaXHGaO1HUVSQhQMUnQ06inYBlI1OPWmtUMCCTpVSbircneq0pz2rCoaRKbcViwyBYbzB4MprYuG2jHSucu5hDBMemXJ4rx8Q0mrnfRVzGv5fnYU3Tg3mBh1zWXe3vmTHB71taOA5U14nxT0PXlHkpndaNIfs4zT2fLE+pqOz/AHVsfcUhbA969/m9xI8G15NjJnwMVHH9/FJI3JGaWH71c922a2sj89f+CvH3fhL/ANxb/wBsqKX/AIK+JhPhJ/3F/wD2yor9Nyr/AHOHz/Nnh1/4jPuGzl8u6I9a3R88fauZL+XcqQR1rorVw0Q55r8xv7p77RBOnBqg2VfH61p3GOlZswAPWpiIa3I55NUbu3Dr0x6Ve6jPWoJlOM5xSkiolO1laLK1y/i+0mjc31kcXEYyy9pB6GukmBRgc1n6sN9s30rKS0OulLlkmcV8NPEMereKtRVCVPkBpI24KNk16xZy8EfrXlHgX7Haa/rOxVW9cIC38Wz/APXmvSrCYscYrqouyROLXvto3ojyMdKtLzVKBiVA/WrsYwK9COp5hOpwalUmoR1qUHjFaiLSH0qZM1XQelTKcfSqRJMowKeOlRgnNPUZNaCZIOakXpUYx6VIvSmSPBzS0i9KWrRIUUuDRjjNMQlBzRRQAm2kp1Lg0rAMopxBzSbaqwDSM0EelO20lJoBoznrRjHWlwKQnNJgBPHSm80pGaKkaGMPem+tSlRTSlS1dlDd1IetSBMj0pdvFFrAQ96DzxU2zI9KPL/KpabC9iHmlqYRjHNG0UWsK5EB607BqTbRj/8AVTsA2nDpShRS4xzVJBcSl20o5pcGrSsSIOTTgMilxg4pR0NUwG4waWlAzQBmkAo6UoPGO9IOlLTExdtLQBSjrV2EKBijHtQOlLT1AKRulLRSQhlNeRQwUsodvuqTy30Henk814/8WotQg+MPwmv4HdLEX01rMFPG54mxn8Mj8aUm0rouK5nY9VmbGapyyjBGadfSFThRlieAO9cVF44tdU1mfT9OEl8bYlbm6iH7iFh/Bv8A4m9h0rz61VQ3N4Qctjo72cbWOcYFcHr+qiG2wGxuJNamva/HZWjbnAdvlGTzXlmueJBNclQd23jivDxFRSPfwOGc3drQ047s3Fwq9ya9C0C3+VB2xXnPhKJr+8EmMqvrXrGiW23b6VwUPfnc6MfJQXKjbJ2QKnrUTvxT7hwGx6VWd8V7EnqfPxQ0tu4zVm2XLVTXlq0bQd+3WphqypaI/PD/AIK/cH4Sr6DVv/bKio/+CvB3v8KP+4t/7ZUV+n5TrgoP1/NngYh2qNH2xdLhvf1rb0iXfCuTzism8Tr/AEqbRbgrIUY/hX5ZB66n0ctUbFwMA1mT8AnFaso3KcVnTrwR2pX5WSionXrxTZOh7jtS7ghpCQR1p6sZSnGB9azL0fuWA9K1rkbvrWVdj5evFRI2jvc8L1vVJ/C/xb0OeMk2185tJ1B455U/gRXv+mggjmvn3447rCC31SFR5tlcRzKfowB/Q1774dvFv9NtLkDaJolk/MZrWhpdHXileEZHTWx+X1q+nQVQtPuir6c89q9SJ4jJ161Kh74qEdKmTO3mtiCdD6VOtVkOanQ//qoT1AnXBqVRzzUSdRUq1rEgkxgY609RTB2qRasTHUo60lO/hqiQA7mk6mlIFLg7vagBu2lUZNOC06gVxlB45pxGaQjJprUYm3PemlaftoIwKoCMik209ulIRigBu2kp460lKwCFaNtLRRYBNvFJt5p1Byam2oCbaXHFJnHFLT0AKKKKEgFwaMGkpcmnYAwKCoBpf4qWlZAJtoIzTgM0FaEFxAM96XbTqKGAhHNHQUtFBImBS0vpRwDVAJSjNLjNFACjrSgYoAxS1WwBRRRVokKKK5X4h/EvQPhZo8OqeIrmS1s5ZhAjxxF/nPTOOg4PWkwSb0R0lxdQ2qq080cKswRTIwUFj0Az3Ncz43sFu77ww7L80GqxyLnqCAa57x/pmn/Hn4TXI8M6xDcFmS8sL23bIW4jO5Q3cHtg+taGn63J4j8N+DtRuF2Xb3MSXKZyVmXKuD+I/Wpmmk/66lx0s/62Mjxfrl/cajr2n2s5tlV7XTIWXqHlUPI/1AOBU0trp/hPRlsbREs7G1QhVHA4+8zHuSckk028tFn8YOhBJl1syf8AfuBAK8n/AGm7DxB4gtBpGl3T2dmz+ZcmMfNOuc7M9ge9eBilaTZ7OEp+2lGF7HB+LfjQfEGuzW+hj7RbREoLsj93nuR607QEuLpt0jl5GOST3rA0HRoY4Io0iCbRt2gdPavUvBuhBXRmTIHPSvFrtX13Pso8tCnZI7vwZpZtbOMFfmIyTXpGlRBEDY7VzOjW4VV44rrYV8q3PFb4SKWp8hi6jqTZFM/znnrVZ3yTTpW5qAHJ4PNbSkc8UTxcsK0dwjh44J4FUrVCWFTyvvnCjkLW0NI3Inqz88P+Cu3T4Tf9xb/2yop//BXpcD4S/wDcW/8AbKiv07KNMFTXr+bPBxGtRn3JeKSpAFZ0Mxt7lCfXBrYvUDE1j3Cc8ckdK/Kb66H0i1R0yOJIs+tU5zjNM0q58+3AJ+YDBp85wTRLRpkJdDMmO0803O7gn6VLcL68cdaqglST1NFyiO5YjOTWRdMGJHfpWpdNuUZrFupditkVJtBXPLvjDaC40O5XaGyAMfiK9c8GQGLw/pqYxst41wfpXk3xHu1FuoYggyoD/wB9Cvb9Bt1+yRbThdi4/KuilubYh2pxRs2y/IKuxjAFVoBtA9qtIM8816cDx5EygYqZBxUS96mTnFbogkTj6VMoyaiHSpo+lVYRMo6VKCO3SolPrUi4NVFEkoOKeDwKi6VIvYVZBIDS54xTV6U4daaAcBnmnAYpF9RTqoTCiiigQU1utOplV1Ghw6U2nZ4zTaQxCcUnBpTwKbTAdkdqbSE4o3UgAmkp3PpTSSKVmgA/WlQbnAABPOAehOOP1xSE5piyK+7a6uVODtYHB9KW4M+O/hH+1V4rtvj1qng7x9MrWF7qElnbhohG1jJuxHg90YV9j8jIPBHBFfLv7bHwfttX8Kr8QtItfI8SaJIklzNAMNPADyWx1ZeoNei3f7Rvhvwn8PPA3iLxDLOq+JEhhjaCIviUqA7NjoAx/Wt5JSipR36ltc2qR69nArxj9p/493PwM8MabNpljDf61qc5it1uc+UirjcSB1POAK9iSVZI0kRg6MoZWXowIyDXz18VfDkPxp/aK8K+GSgl0nwnB/aeqSHld7EbIj7nANTTtze/sEbX12PefDWpT6z4c0rUbqD7LdXdrFPLAD/q2ZQSP1rSye9NyB90BV6BR0A7CsnxX4p03wV4b1HXdXuFtdOsYjLLIT1x0UepPQCoV27Ig2KUHFfMPwO/aF8ffHb4lu9jo0Gk+A7UOZ/MQtIy4OzL9N5ODgds19Og57VU4uD5WVKLjox4bmjOfpTR6UoPYVDJsO4oBOfam8GlB5poB4NFIelLTJK2oanZ6PYz3t/dQ2VnAu+W4ncKiD1JNc/4R+Kng/x9NLD4c8SWGrzxEhooJRv/AAB61zn7Q3wqufjL8Mr3w5Z340+8Mi3ELOSI5GXPyPjsc1+avjT4R/EP4J60lxeaTqGiTQPuh1Gxz5ZweCsi8GvSw2HpYiLUp2l0JZ+vAPOCMUo61+eHwk/b88VeFzb6f41s18SacoC/bI/ku0HqezV9i/DT9ojwF8VkC6HrsK32Bu0+7Pkzqf8AdPX8KyrYSrRfvLQSkmelj9aWmU5elclih4OaCM0m6lHSrsSGBVLV9GsNesZLLUrOG/tJPvwXCB1P4GrcsqQxPI7BI0UuzHsAMk14TpX7VC+N9Vu7LwP4H1vxQlrIY5LtVWGHIOM5YjjIqlFvYpRb2NnVvhgfhfev4p+HtsLPZ82peHYT/o9/EOrIv8MoHII61raLeWmowJPp7b9PuNStdRtjjBCyMBIpHYqwAIqKP4reJNO2z698OdZ0+zHLXFk6XZj9SUQlsfhXlPxl+NNl8F7TTtf8NWkGuaVr10GSAyeWLeRWWSVcdVY7RwehFUqUqklGO5d2viO31nxM+jar4h1wDzE0eO8ulQn5Xke4MUY98qors9StbW40OPUNRiRQLRbibcPuZTca8o+HjJ8WU0+CDLaTczR6zqsg5ARR+4tyfUnLkehFegeNL9/EuvavocEgXT9Nsd98q/xyOMJGfQBefwrx8TT5U2/6f9fkztov30k7f5HzZ4HkTWnmu412wzSvJGD2UsSP0r2jw5ZCGJcCvK/h3p6w24jVQqBjgD0zXs2iw/Kor5B3bVz7LGS5VZHT6VFjbxW5OSkQHas7SocAHtVu8k616tP3IHyc3zSKUrDd1pIuahYln9auWy8jHNZfEzTZFuFhDCZD6UyzXc2Tzk5qG8k3SLCOg5ar1hHjn+ddlNXaiuhhLRXZ+eP/AAV+GF+En/cX/wDbKinf8Ffzz8Jf+4t/7ZUV+nZXphIfP82eDX/iM+8LyLDHjIrHuo8FuOa6CfEkAYcntWPcRZU9sV+SzjyzsfRwd0UNKuPJuWjY4DcitiYgiudug0TCReCpzmtq1uBdWyuOpHNXe6sU1Z3IZGyKqT49PyqzLlWx29aqTHnjpWUXfQq1ipMxCmsTUn2xsc1r3LYHBrD1PLRnHWi5tTWp5B8SLhrgQ26j788YH/fQr6K8LllsY0bkqqjn6V87eNIwNW06Vz8iXUZYe26vpjTIkjiUoPlYAj8q6qCu2/Q0xjtCKNSMCp154qBAKsR8jnrXqRR4jJY/epgcGoU61KDx0rUkmXPWpUYYqujcZqYdKtEsnXjAqRWqAEA9c1NGeaoRLnJFPGajH6U8HNVe4EinNPBqMc+1OBprcgkBNPBzUVOBGCT1qgJKaTmkz600nNADt2TSE4ozke9NpoBSe9GTRk0h5FUAE0A8009KTPPWpuA5qQMFbJAOO1NJPrSE88UmwPmH4p/st+O/Efji68Q+GPiRe2K3E3nCC6uJQbf/AGUKMBtHYYrU0OP9oH4X26fbk0v4laXGfnjEhhvAvqrdz7NmvoO/nktbK4mhga6mjjZ0gQ4MrAcKPr0r5i/4ao+KUetT2zfBe7aFHI8tXIlA7HPSuilJyXs0kbLmkeseA/2hPCfjm+/smWafw14jB2PomuJ9nn3dwjH5XHuK8W8RaB4p/ZQ+JFz40tJ7jWvh1rF6Tq9s7FpLTzGyJGB/uk8MO3WtnxT8Wvhx8T9PWy+KHgnWPCN4P9Xe3towMLf3knUZGKZpviPUvh5oU8F3q8fxc+Dd1Gbe6vY2E2oaVE3H71Ry8Y9eorSMFHoHw9Pl/kz6A8RW9l4x8D6jDDMt1p2qae5ilQgh0ZCQRXxxqVj/AG5+w/4et5U33um68lpAW5cHz2XA9OP5V7N8AtWHg6y8S+ApNQXVtK0y0fWPD2oo25bjTJAcKG9UJwR2rhfh/wCHodQ8I+A9H1Nvseh6PJP4w1ueXhEDyubaM+pYZYD6VKUqfwii7fL+v+AfQvjfx1Z/CX4bQ6rfBppoLaG2tLReZLq5KgJEo7kmvH/hr49T4YePdJ8Darps2s/EPxdIdV166gkG2w3jKRng5CrgdsVjaz8Rrjx346j8SJpi6rqtirDw7oM7hLTS0PXUL5z8qsRyq9cVhfD7WL3Stc1ib4d2DfE34matIf7X8aXKFNMsyT9yJj1Vfb0p+zST5iUtLH1V48+IPh74Z6JJq3iTVIdOs1+4HOZJj2EadWJr59ufDHiz9rzUrW91qK58H/C62k8y0sH+W71E/wB9x2HpnpXa+Bf2bo49eTxV8RdYfx34tPzL9oH+h2h9I4+nHrXtyIdvChUUY4GAo9PasYy5Ph3DSO25meFvC2leC9EttH0WyisNOgXCRRDqf7zHuT3JrYUFzhQWPoBmvO/iH8evA3wwtmfWtche6wdljZkSzyH0AFfOd18WPjd+0LrJg8CadceEvDJbCXJXYwX+/I57+wpwpyndt29QUW9T7QOc4Iw3cEUA1jeEtMv9F8L6VYapqLavqVvAqXF8wwZn7t/StesbkjwcUoOaYvSl6UCH54pe3vTMmgHFADjyOxqOaCK5haGaNZYmGGjkUMp+oPFP3cUbs9ad7bAeQ+N/2UPhn45aSW58Nw6fdydbrTD9nbPrhflP4ivBPF3/AATxu7Wdrnwh4pQsp3JBqMW1l9MOmPzxX20DkU49K6oYqrTVoy0JaR8I6XZ/tJ/BDKxQ3euabEMeWJBexED0DfMPwrrdD/bx1bRJRb+N/AN1ZMvyvPaJJGQf91gR+tfYa5UfKcVVvdKstSQreWVtdqeomhVs/mK2+sxl8cF8tA0PENE/bf8AhVrCjzdVutNk/iW7gHy/iDXYW/7TfwsuUDL4108DGcMHH9K0NV+Bnw+1tt174P0uVvVYQv8AKuWuf2Q/hNck7vCcSZO7CSEUuag9WmidDXu/2m/hbaIWfxnYOMfdjV2J/SuTm/bH+DnhyOSK01U4JLmKws9u5vXHHJq/B+xv8I4JhIvhYE+jSkiut0X4B/Drw+ytY+D9MjcYwzxBz+tUpUFok39wkl1PM7b9s7TfEE4i8KeBfE3iNz0aOIQqPcsRgD3zXzp+1N4h1n4naXpvii48PWmi2NreNbO9mxkMrlSMvJwrlemQMDP3jX1r4onT4geLJfht4cK6ZpNmiy+I72xURlUP3bRCOjMPvHsKi1nSdB13QvEWnvptu3hWxMOg29qFwgG9TMR7j5efrW9OvGjJSjH+v6/EbhfQ8o/Z88e+OfD3wV0Wy8LeBbTXy+5Y7uK5ELQuxO17iMjJGMEMDyK9Z0nwlffDz4Y+ILrWL1dS8TakJL3UrtPumUjARP8AZUHArkdE8B31xBdeHvCmvN4P8RaUrRafdRrvje1JO6CRf4tjZ2nqBivQvEHh648M/BObSLi8bUbu0sGWa8frM/Vmrx8dJSjKUezOzDK1SMfNHkvg6wWGKPaOMV6hpEPyqK4LwbGHt4yeRx1r03SIANvFfCUo3mfU42fQ3rJPKiyRjiqt7KWJFWmbZGcVmyMXc969SbSSSPCgru4sKever6MtrC0rdB6+tV4I8sMc1V1K58+dbaM5SMgsfU1C91XNGuZ2LFkDNIzt1Y5rdiXy0+tZ2nQYANaJb9K7qMeWN2clR3dj86f+CvhyfhN/3Fv/AGyopP8Agr31+E3/AHFv/bKiv0rKv9zh8/zZ4lf+Iz7w0i6FzaBSfmXg561DcphmFZ9hc/Yr4An5X61ragANsi9D1r8oqbXPo46Oxh3SYUiodHn+zyNAx68jNXbuPPPb1rIut0Mqyr29Kyi02bWvoa94pUBhVB33Cr0Ugu7YEdx1rIldopChPzCk1Z6FQ1RFcvwR2HpWBqT/ACMAa2Lhs55/KsLVWCxMRQrdTeC1PKPiNPsgLDG4Op/8eFfSvhwk6RZbuW8lD+lfNPje2N3tTBYs6L+bCvpnQR5em2iZztiRT+Artw2ja9AxvwRNlDU6HPFVkI6VNEa9RLQ8NlhD0qUMAMVBkinBuAKsknU5qYNzVYOM4qRDSu0BZVsmpUPNVlYg881KjYq0xFkfWnKT3qFWyKkDVaZJKGNPVs1CGxT1amBMvSl6VGGz7U6qTIHE0UwnFKT0p3AUmkz600nNGeKLgPOB70ZxxUdBOKu47Dsn2pM8UzODk0ufxqE7hYXOT0pCM0n40csQo5J7U7DsB60puJR/y1f/AL6NeXfEH9ozwV8Pbv8As6W+fW9dZvLj0nSV82Vn7KSOBWXYat8W/iJEs0Nlp/w20qTOGuF+1agynuAflU/hT5H1dg5W9T2C82z2jreCOW1I+YXShoyPfdxXhnjXwX8ILDUZNUtfEmm+AteUMft2iajHEScElZLfJSQHoQV5rZh/Z50O7R7nxdrmseMZUG+WXWL5hAo9dgIUCsS58U+ENBsLv/hC/CWly6XZqY7rX7mAR2MZPy7I+N0znOABV03s77DsktD8/PHHxd16fX72LSdVfTbCKSWGH+zE8hJY24ZguW2q/UoDjPTFehfs9eMPE3xK1aTwjqepXGq6Xs+2m2e6is1keNVRBNM3/LNFAAABPoK6Hxl+xZ4gvNQt9Q0/UbO1fWFnvl0q4jIltolBcnjgAjoO1dn+zf4S8H+CvAV9rmraGvinRb5hbareJD5lxpTYyN0feIg5LDkHNfR1MRRlh/dWpzqLcjvj4b+GujW6x+PPGul31qh8w+GdAlb7IzdjMULS3De7kD2rsbf9pDw5pWnRab4J8DeIdWtkG2G30zR2trcenLAfnzV/R/hfDNo0Wp/DHxsLTS5Rvhjkijv7Ue2HBZPpxU0lz8cNBjxFYeEPEyDj92HtHI9eDivn5SUt9/6/rY6VZ/1Y51viB8ePFu1dE8BaV4VgcH/SNavBI6+nyLgipF+A3xA8cEP48+J135Bxu0/w/H9nj9wX4NbS/Er4tWyn7V8JbeZsdbXVeM/j2qK5+KXxaMJ+y/CGMTEcedqny598VPM3orIr3uiS+46HwX+zp8PPA0onsfDsV5fE5N5qTG4lJ+p4/SvSUUQxLEiLHEvSNFCqPoBxXyv4lb9pvx0BDbWdh4Ptu62M4Vz7F8Zr1j4EeCfHHg3RLz/hOvFEviG/uWDRwM5dbYDrhjySamaaSbdxON9W9T1PceO1KG/Oowcilzg1he5JJkUu6mBgRSg4pXEP3Um6mFjS/jTuFiSjPNMDUbqrmFYkBxTg2BmoQ/5U/II60JgSg5pQcVGCBTg341dyWP3U7qaYDS/hVJiHfhTkYKwJGcHNMzmirT1FueReHfDJ+AXgnx/r99fLqN3e3U+pedyCS3EaHPU8iooNKk0D4X+GdNuD/p95HPqNyT1aQwvMSfyA/CtP43sNb/4RTwgnMmuaojSgdoIfnfPsTir3j6TzPFSW6KDDZaDfXBUfw/J5Y/RqHpG3p+f/AAxqnez76/ccNrd5J4f+IV5f2qsbhHXUIwOkqMivMg9flYcexr0j4h3VvqPw21a8gfdaz2DTRuvOVK5rhPEHhm58X6z4WNnItreTabaXsc7n5cxEiRMf7SECoNb8K6j4C+H/AMToZruSbRJm87SY5HJ+zxsvzxr6AN2rkxGtOenR/l/X4HTQV6sNdbr8zH8CKHs4e3A4r1LTYwkYyOK8h+Hl6v2eDJA+UGvXrGdXhXB7V8jQjZ6nu4+/OWJpMrgfnVdE3NnpUrnilhCqC7HaqjJY9hXRLV2POWiG3l3/AGfZmQcyN8qAdzVLS7ZidzZLE5Jqm07axqJmGRAnyxL7etdJYwCNRmqiueWmyHN+zXmXIVEMf1qQN0zVd5OfapIeTzXoJ20OJrqfnf8A8Ffenwl/7i//ALZUUf8ABX3p8Jf+4v8A+2VFfo+V/wC5w+f5s8av/EZ9qX0XHH3uxrU0u7F9ZGNz8w4qvcxBs8cVm29w2n3obP7s8Gvy7Z6n0S1WhoTKQGRuq1nzoHRsjnpWzdoJoxMg5xz7ish2y554NcTTjI6l7yuirp9y1rIYjjaTxRrMOB5y9R2qK+iIG5eCPSpre4F3alG+8ODVv3lYaVnzGKZw4J9qxtWm2RHnp1zV3UEaynZT/q26H0rB1Wb90x+9RHVWfQ7Yxu7nC+Kr9IJ7eTglZ0OP+BCvpDRGzaxnHJQHI+lfKfjWXDRsP+eqH/x4V9UaE27T7V8n5ol5/Cu3D6tmWPjaETaVjjFTocgdqqg81NGcH2r0kzwmWQ3yj1pwb1qDfg8U8HjkUyLE6kGpFP5VXDcdakVsYovcZZVulSqQKqB/SpFbHejmFYthunpUqt+VVEcGpVaqUhNFgNge1SA8VWDYqVXFUmJkyt607dz7VEGp34U7kj930oLUzdSZ7VXNYCQtzSFxUZbt3o3cVVwH7+elIWz1pgehnxQpAO3cUu6ot3U5pSwOKLjH7+ap6zp/9saRe6f9oltRdwtCZ4DiSMMMblPY1YDHJoDGnzCPLPhT+zd4N+EV9LqOnQzanrUmd2paiQ8g91HY+9eieIdesfDOiX+s6pcC20+xiM9xO/8ACo/rV3PWqupafaaxYzWN/bRXlnMMSW8yBkcehB61MpOTuyt3dniXga+1T9pXzPEOtxz6L8OYZCunaKrFJNTx/wAtZ2HOz/Z71p+FbSD4r+Mv7US2jg8BeGJWtdH06NNsN3dKcPcFRwVU/Kv0J70/9pHxs3w++GSafpOyz1DV5U0qxWEBRCGOCVA9BnpXongrw3b+DfDGkaHbcQ2MCQZH8RAGSfqcmq5mlfuU9r/ccxo03/CQ/GvxlK7b4tK02HTkB5G6Q5Y/XFfN/wAItXvvhDqviXW4oZbvR9I1ibSPEdhGN5W1dy0Nzt7hdxU+2K+g/hfcrJ8SviqMneuo2+QfTZXmPwtuI9L/AGtfil4enjV7bVbWO4MEgysg2jcCD1BDVvSnywn2E4q/3HVa18DxLcDxl8H/ABR/wid/fKJ/s8R8zS70HnJTopPtWfD+0R41+HMws/in4Cu4YlIA13Q18+3k9yB0rOT4N/Ef4XeOYv8AhWetwL4HvLgSz6NqLb0s8nLiMEH5euMEV9InDIUPzIwwynlT+FZurFNLdD9dfzPNtG/ag+GGtJmLxhZ2z94rxjC49iDUep/tU/CzS7iOCXxlaTSSHAFsxkC/UjpVnxl+z58PfHZZ9U8MWYuGz/pFovkPn1+TAz9RXmC/sJ+CI9TWePVNWSzDZNoWQhl/ultufxq4yoNe82hWVz6U0/ULbVrC3vbSdbm0uYxLDMhyrqehBqzkYwKzdJ0600PTLTTrGEW9laRLDDCvREHQVdDcVycyJsTA8Uu6od/SlD5FK4WJQcDml3d6i3+9G8ZphYl3dTShqiDc0BsU0wsTFqN1RbqXdkUXQWJN3FOBzUKmn7uacWInBFOVsVApp+73rTmJsShgDS7hUQNOBxVXESg0u6mA96bPdJZ28txJ/q4UMjfQDJ/lVrUk8Z0fWV8ZftT6vGCJLXwppK28ZB48+Q5c/XtXU6uftfivxtPnclloYtvoXBbH/jteJfsS30/ibxl8TvENwWeS/vVJdupyc17Lazm7034m6iFADySW6sDnIjhb/wCKrprx5KnL/Wxq9Hbtb80O0o/ZovhjdEYzbG2Zh0+aJSB+dS/HZWPwm8TpGQH+ytjNV9fuBo/w98GXj4H2O5stxPQBl2k1d+N+H+H2sw5wJoyufrzXm1r+zmvL9LG1DWtB+f6nhPw9mb+z7YnhtoyPSvXNIvGVFGeteXeDbMW8EeO4r0fThkLg18pbU+lxS5nc6iKTzAPSsrWNRa8mNhbk+Wp/fOO/+zVfUtVNsFtLZgbpxyR/yzX1+tWNH08RAdc9ye5q7t+6ecoqK5maWl2YiQYHQVr7xEuBVePEScdaYZN5611x91HJJ8zuycOWP1q9brxVC3XcQTWnENq10Uo31MZ+R+df/BX0/wDJJR/2Fv8A2yopv/BXs5Pwm/7i3/tlRX6VleuDh8/zZ4tb42fdMoyKyr+33ggfnWuF3LzzUE0G8fSvzGS6nvxZT0W+JzBKckcDPem6pbG2k3j/AFTfpVK7ha3l8xeMHNa9tcx6laFH4JHNcs4qS8zojLld+hiSvuHrVDe1vcFhxntVi7hksbkxycr/AAMOhFVpufpWV7nYkP1G2TULVj3I4PvXnWtvJZM0UgwR0J716FbXBBKnpWF4t0hdRtjj74HBAqra3N6MuWXKzw/xFItzqVnHJjy2uEB/OvqPw25WzijbI2qAM/SvlPxVpd1bajAWDAxTI2fYMK+q9FPmWVtKP4o1P6V00XduwZh8KRvKSMc1YXlfY1UR849amL4IAr1E9D51kw4Ip2/BqFWwetLu+bOciqbRJYWTHWpFb3qsHyaf5mMYrK99hlpTkipFbB5Oaqo5J/pUqvSTAsq/vUyvk8VTV/bipUkq7iLYbNPVgfeqvmcipFfH/wBajmAtKc9afvqsH4FPEmKpSsTYmLUm7moS49aC460cwWJC2Tmjfj3qPdSA1SlqFiTdSZzTNxpA9XzASE0FvzqPdmkyaXN0HYkLUm4//WpmeOetGTnNLmsFh2/J9qUH0qPOKXdQpBY5rxj8O9F8dajoN7rEDXEuiXX2u0XdhfM6fMO4rpC2OSckHNISTzSMcVDY/I8H8MXuseGf2t/F2lSWcraL4i09LyO4CHYrxj+90/CuQ842P7fBVV4udKG4j/cX/CvqMqOWwpPTJAyPoa+XCgvP2+NynPkaSMj/AIAv+NdlCpfm5uwnufUqnn296kpoFOArhGFAOaUD1pQpNACA+tOB4JxRspcEClqAbjRnmlCGlCHFXZhcATRvpfLPSlEeD05p2YtBNx9PrSb6d5Z9zTWjPpS1HdDg2aVW44pnlsBSEMop3YiZXxT88VWRsZFSBsnrTUiWiWpA3FQg5p4OK0uImBzTs571ErU8EcVZI8H3pJkWWN0dQyOCrKehB6ikU5NOq0xHK/DT4aeHvhLpd5Z6DbvBb3M73czSNuZmOTjPoOgrifDGp+b8DPFmqdrubUZwQev8I/lXqGvPN/wj+rC3KrObSXy2ckKG2nGcV4ze6fJ4L/ZKe2nYi4Nk7SHBBLSSHpn61qpLlsi1q9erR3nxD0SfVfhQLC3iMs6ralUXr8rAnFZ/x0u1TwhFp7ZEl5tRT9FBNehWBJsLU9P3Kfyrzb43SrLaaZagqJDMZeeoAFcmJf7qVu1jpwi5q0V5nn/hi1aOFFIJwMVv6h4iXSgtpaATai44HURj+8a4y88WG2P9naXia6PEkw+7F/8AXrd8L6H5QEjM0kshyzvySa+U5tbI+lqRt70zo/DunOMySMZJXOXkbqTXZW6CJBg9KztPgEMY46CrMt0AMDrWkFY8ipJzZYluD0FEBLMO1UFlMjAVq2MW7BNdC95mMlyo0bZCB7VbzjioUGwCnbu1ehDQ5HufnZ/wV6OW+E//AHFv/bKio/8Agr1/zSf/ALi3/tnRX6JlT/2OHz/NnjYj+Iz7rglyBmpHXOQetVIZNkmD0q3yV4OM1+Zy1R76KN3biRTzisuF2sJuMla2psdOvtWbcw+Z7d65mbRLV5BHqloV4DY+VvQ1yE7va3BhnBV1/WuhsbpoJNjHjtTtb0xNVtyQdkqjKOOtZSV/eR1Up8r5XscsZvnyTipJyskBHqOtY1zNJaStDOCJFOMnv9Kkh1JCuxm9qa1Wh2Om90cZ40sF2O5GWX5uK9X8C6kmoeGtPnjYOrxAZHqODXn3iJFkgbuCpql+yvq1xe/Dq9tLtibnTtUngOeu0nIrppWQYlc9G/Y92jbI/pUpf5gAOaqwPwKlYnNd/Q+fe5YV8jNODZquWOPalD/LVbiLIOST36U5etQxvk/WpORUATI3Qd6kR8tnpVYHninhgTSuBaVznPapFbmqyscipAR9adwLQkHFSqwIwaph+3apVfnNTfqFi2rKKcrYqBDgU9m4HNVcViTd6UFuKg38n1oD+p4oTCxNvyOKN1RB9q9KQNTCxMGBz3oDZ9qj3568Um7vWqegWJcnPpQGqItk5pN20mkFicEfjSbuODmo9/ApA5ptkk2R+NBaod+DkdKDJSuBLnGaMetRNJx7UnmUrjsS4BHqK+X/AIaf8VB+2j481FAGj0+zWAt6Hao/9lNfS01wIYZJGbaEUufwGa+X/wBjmceIPGnxP8Ts25rvUfKQ/wCzuY/1rqpO0Jy8gaPq1RTicVWEvTFOWfGM1y3AsjFOqoJsDk07z/ehTQrFoYxSjAqoLn1NJ9oH/wBanzroFi7uANKGH41S8/3pPtPPWn7RBY0Nwz1pwYcdKzDcHtxR9qx35p+1SFyM1gQTS4Wsf7aR3pft5x1qvbRDkZshVzS+VG/BODWL9ufmpEunLDJ6VUa0W7WE4M0JbVY845zzVZjii2kZojufcCTyaazAtjtTmkrNBZkitzUm70BqENToyT7VCY7EymnA81GrZp6nJq07kNWJAeKcD7VEp5Jp4bvVoQrDINch8WPCdz458FvottszcXMBk3nAEayqz/8AjoNdczcUqnKg1a1TQX5XdAFWNAi8KoCj6V82ftCahdXPiy1t7HMU8ieW8+T8sQ7L75r6RdiBXzx48J1bxpICNy25Iz7muPGNKnZnq5Yv3/N2Of8AB/hxbVUG36k9zXqel2ywxjA5A6VhaVbrGq4AAHtW/FPhK+ZjueniJubNFrjZHweRVQ3O5+uc1VkuCR1zUlqu9gDzW2vQ4+WxrWURdgf5V0FpHsUVnabbbQDWqWwuAa6qcXuzhqSuyTfQrVBvNSxdRXUmYn55f8FeP+aTf9xb/wBsqKP+CvYwPhL/ANxb/wBsqK/Scqf+xw+f5s8av/EZ9uSHa4I7Vajk3JUdwuRkdait2wSD0r8zloe6ieUDHTJqlIM1eYgjk1VlXkiuWRtEzZlKndjBqxa3G9QP50k3I6daq5MMhwetZs2iVvEmhQ6vbkD5JV5V/Q15Lqd5PoV80F4Cj54bsR6iva/M8xRxXL+LfDtrr1q0NxHnA+Vx95T7GpfutM9DD1kvdnseZ3evpcQMhccirPwIuktNc8S2aYAmZLjA9ehrzv4g6Rq3ggS3Rje605BkzRjJUe4qp+zb8SdP1/4nyW9pcrKZ7VxIg68V003ztSS2O+tSTotx2PsK3lyv9KsliCAeBWZE23ae1Xg+5VJ616EZJI+VlGzJRJ2p2ec1AX6H0p6yKfY07kWsS7yMEfjViQhZY23cSLkfWqTfKeD1p8L71COeUO5TUb6BYtb+1SKR1Heq/mgHH60CbJ47VLdmFrl1TnB71Iuc1SE5709JC2DmpuFi8CMYqRSoFU1bHXpUobBxQ2KxbV6duyKrq1SBj1qkBKWA6U3OR6Uzdz0o39fequhEm49KA3NRg0BsGi9wJSc8mm7uvOBTSfWkJ/KqvYB4bOeaM+9M3DiincCQP703eckUzdjNBbtRe4Di/HtRvxTCc0mcdai5Vh5f0pN249aYW49PekzgGpuGxxPxv8XR+CvhT4m1Z22tFZukfOMuwwBXkn7B+kvZfCG71CQfPqGoO271CgL/ADBrhP29vimsz6V8O9Ok8y5d1u78I33ef3aH8ecV9IfA/wAHf8IH8K/DujFAs0Nqskw6fvH+Zv1NejKLpYVN7yZnuz0DzMHIpPM5pmfag8V51zQkDcc0u/jrmo8evSnBaQmhfMo3HNIRmgjJ70hihs0bsmkAzRg0ajHck80YNJto5xTAcE57Uoh681HuYdBSmSTHFGgiTyj60EMuT29ajE74HHNIbhiCCKatcdmaFu5+zITxxmlLfNUcR/dKOwAGKeSDXVJvYyJA9PDGoVNSA0thEqtTwefeol5Ap+cdKtMklpQeajDdqfWpApPNPQ/uxUTHAJpyt+6FNPUdiHUZ/JtZWzjjAP1rwLXVWPxbfqpyqOFz745r3TUf3gij67pB+nNfPmpXf2nxFqc3rcuOvYV5eOk5JI9vLY6yOhtJ9o4OTWgLg4AJ61g2Vx8uePStSM7wAO9eGnynozhqXYt0jit3SrYuwOMj1rM062ZyueBXVWUAhQcV0U03qefWmloi9CBEgHSh5ck/zqGSXIpm/JwK7Oboef5llWLDg1bgBJFUoRnHf6VpRDC1vT1Ikfnd/wAFfOP+FS/9xb/2yopv/BXk5Pwm/wC4t/7ZUV+k5Ur4OHz/ADZ4lf8AiM+42APWqj5STParpxzVaRdwPNfmjPcRJEwYZ9ajlXHQ+9JEw/KnOAVrCaNovUoyAk9cGq0w4HerEpwc881DnOa5zpSGxOCcDk1X1FRsBp2fLcEcE0XmTCSO9G41ozjtbiSSFwyhgw5DDIP1rynQfC2k+GPiLp+oafY29nNLKVkeJAuc9a9H8QX+y4MfTHUVwOtXAg1TT7kZCxzoc9+tRzOGx7VON4NPqfQ1q+6IZq2j/KRnpWfYvvt0PtVpXwGHRscGvTiz5yS1ZYB96QkE0xGGADSg5/lV3MhwPuT7VJG+JN2eR2NRM2AKWP7xpp63As5+YjHFC8E54qMnIBHUfqKfn86mSvqFiYEDj9TUqHn+tVwegHJFPViT6VIFsNxz+tSowIznJqqvzZzUyNtGO1D1FuWVccdjUgfA9zVdTg+lSAgH+tVYkk34460B8n2qPdjvSgjNMZJuPUcilDd6jJwOtCtgijYB5fnuaN+OKbnOfegEVW+oh24nOelGeetN3c+i96M80DHEDrSj3pgJPenBue1NEB657dKTv60h9jSHrUDQ4YJrz746/FqD4LfDy88RSQG5u932eyhH3WnYcFj2A6136n3rO8QeHtM8U6ZNpurWEGpWE334LhNyn39jWkWlJNq6Gfnd+zL8PtV+O3xwm8S6+z3dnaT/ANoajcycrJJnKRA/XtX6SIOpHU1jeGvCejeDNKXTdC0y20qwU7vItk2gn1Pqa1wcV14rFfWZ81rJbEqNh4B5z2peMe9NDZAzSHrxXEWSgCgEDPeo8kHFGTnikKxLgUZ5qItkccUnzY4pATjBo4z7VAN2D60gWQjrTQWLQZfWl3LnNVPLZhijyGbvgVV/IC3vQHFODxjk4qk1sx/iNH2TkEsaTbeyCxc82P2pkgjcIB1zUH2MDkHmiCMpL1J2inBtuzQrI0FNAJz14qNTjp1px9Qa3buSSK3408Hd0NQDHrUinipbETq1PVqhU+lSKa1iyWSBu1PDVECacDiqJCRuDUhOFAHpVdjlgM96tYA5PQU4u9x9DP1EeVNC/wDcSRv/AB2vmT7WZLmd+7SsT+dfSWqXayW1/MD8ttC67vfHNfLujxyXMpODgux5+prycZJXVvP9D6PKoaTb8jstL3SAHtXT2VtuYcYrK0ey2qvH4V1WnWp3DPT3ryEk3odNeaiaWm2ojwccD1rVMgQVWhxGlRyTbj1rth7qseHL3ncneXJzzRG2eaq+YScZq3bDJHHNCbbJasjRtV71fBwtV7ZAF96lY8cV6cNEcstz87P+Cu5yfhP/ANxb/wBsqKZ/wV4OR8J/+4t/7Z0V+jZT/ucPn+bPGxH8Rn3UCcfWoZRkmpcnntTGGAfTtX5me6VCdrn8qlDZGPwpkg5JxSL+lQ1csr3IJB4ziqAlKkjpWrcJhSAKxbj5X5HFcM9GdlPVD5TnPP40jtvhIBpC4ZePTpUSvtyMZzVWHseX+OWa11AM3Cn+dcL4gug9smGBZXVs/jXovxSsmey89Bkx/NXhOua+fIKg5II6fWs4xbcj3abvSTPr3w/KJ9MgcHOVB/StE5xmuf8AAd75/hywk+8HhRv/AB0V0rBW5xXoo+cqK0miJXOec0/zNpPv6VEwwxHpShuAcYxVNmNiVTxmnq3Oc1AHwMdaXfyaeoWLqMAc9c0oBXOTgioEclfepUbI5Hsae5JIGO7PHpUqd6hU9fanLnPvUXsMsoxHXmpgw7VWDZGaerc5ov0Asq1SqeKqq/PtUgbrzTu0TYnUgHJo3YPvUO7il3c00xExOWpQxJxUO7GPT+VBYhs1TY7EwY880Z9Ki3/lSF6SlYROH5o357VDuPFLuI60cwNEwbkUbge9Rb+BzQp9evtVXuKxLnijdxUQc/8A66Ce/ale4NEm4fSjdUdLnigdrDvYnilzz6VHnjGeKN3rzQOxMDil/Godx7mk3HHWqET5H40oYZJ6VXJPWk3knvUXQ7FosDS7gR1qoS9NO7PpQpCLhcDGKcJAKpAOR7UgV92aakFi95oFHmj1FUSr5PUj2pDFIeBmhyb0Hyl8TD8aPMzxVHyJcZBNBglOOSDVOemwcqLhZifvU6FsZPXJ61ReOaJSS+B05q0Q0Ua5Xj1qoXd2S+xajPNPyMYFQRNnrUhYYrRPQnqPByc1KDnrUAbjHenKc0J3DcnBIFSBqgBxzipARmmnYglDUpPrUYbNKeRT5u4CqwMgz9abfXotrW4uJPlhhjaRj7AZNSQR7mJNc/8AFG6+wfD7WiMh5oDbIF6lpPkAH4tTV1Fsa1aQyTfH8O5ZX/101oZXz/eYZP8AOvFPD+nqjKcdea9x8auun+CbqIYGIViH8q8l0yEAIV9uleNjnZqHkfQYB2pSfdnRadByOvFdBa4UDisnTlwAcVqqwVetcdKLMa0rssyz5GB0qFpBjr1qu0pbNImSeOtdDZzqJcgGT65rVs48is60QgDP4Gte1G1fetaavqYVGXk+UUbgSec1GG7ZpVOBXenY5bH53/8ABXjp8J/+4t/7Z0Uf8FdxkfCc/wDYW/8AbOiv0fKf9zh8/wA2eNiP4jPujeMetBweCabxu55pPvDPcV+ZHukcgyCKhB2H37VM3PFQTfKwPr6VNyhzHcOax9SjxkjrWumScZqpexhgwNYTijopSszGjlzx+tEj7ec1Wl/c3BApHmJXmsY66Ha4mf4ls1v7CRPVTkV8j/EXS7rwxqsxKFoGyUYfyr69uXzEQRmvM/HegWupwv5sakdcEVpCymmzuw0re6dz8D9QfUvh3ossgxIbZQ2exGR/SvQ1UqM15v8ABVBa+FooB/q4nZVA9M16SD8ucceldS1PIxCtUZC2S3XNIc/SnnBJ4xTTlhz3607WOW40Hn0+tOAz7VGRtYY6ClDDOMYz6UXGWImOSDUqvzzyDwaqhtr4FTA4ou0OyLSnb17VICS3PIqBG4Dd+h96ej4GaT0JRMHxjFSBjVcHjJ7elSI2aBk6n3p+7jGKr7ipp6tUXJJtxzmnbuQAciodxOKUPV3Am3daAwqMnn60vU1QiQNuzjgUu7FMAyc5pM9qYEm7vSlu1MJzSk4I96RI8nPpS5xio1AyTTs80ytgJ6+lKDx7+9NxwTmj61NwJOtIDimU5Dk4qk7gOxk0uBTep5p1VcA25+lKRim9OKWk9gHZGc96MDvyKYexoHU1OwrD8DFKSAecGoy36UgPrzVXQWJSwHHalEgHaov4aTvQFibzVAxSG5Ve3PpUWRuxilGM9Kq7HYcLrB+6aBenP3TSAgnGKaZAvaod+4jK8UX2uDTgnh6ytrrUpGwpvXKQxL/fbHJx6DrXN+C/htqulazJr3iXxTfeJdacHbGP3Nnbg9o4u/1NXtf8UazHrT6Vo1vp6T7Fb7TfF2C5/wBhcZ/E1g3Pw68b69exTar8SL61tA2Ws9GtYrVSPTdgt+tehFpU0jPW+56pD0qVcYxVbT4fs9tHEHeTy1C75TuZsDqT3NW1XPNcz1Ab0INSKeaAgJoHFCQx9PVs0wLUir0p7MQ7d1p4PFJtxzTgMDiqJHJIUziq99bxamkcVxEJUjlWZVbpvU5U/gQDVpUBWhUA5xT1sBwvxauzFoVvDnPnT4Iz6CuM0yLAGOAK3fjBOxv9Lt8naAz+3XFZekoPKH4V8/inzVmfR4dcuGi+5uWY2oD0qeSXHSoEbaKCc0ouyOZq7uOL7m64qzb44P8AOqI4q9aMGIyPahakS0Rq2w6VpxfKnXFULX5TxV9OlehSWh58yTdyOcVIp5qDd7VMh5rpRkfnp/wV1/5pP/3Fv/bKim/8FdxkfCf/ALi3/tnRX6PlT/2OHz/Nni4j+Iz/2Q=="/>
  <p:tag name="MMPROD_10011LOGO" val="/9j/4AAQSkZJRgABAQAAAQABAAD/2wBDAAMCAgMCAgMDAwMEAwMEBQgFBQQEBQoHBwYIDAoMDAsKCwsNDhIQDQ4RDgsLEBYQERMUFRUVDA8XGBYUGBIUFRT/2wBDAQMEBAUEBQkFBQkUDQsNFBQUFBQUFBQUFBQUFBQUFBQUFBQUFBQUFBQUFBQUFBQUFBQUFBQUFBQUFBQUFBQUFBT/wAARCALXAt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9OKKKK7TkCiiigAooooAKKKKACiiigAooooAKKKKACiiigAooooAKKKKkAooooAKN9TJA8lS+TFAPm2/7T1nIfKV0jeT7iVZS1+T5/v1418Wf2sfAHwljZL7Vorm9XdttoG3mvhr4xf8ABR7xV4tSa08L2n9kWbvs3ybN716WFy7E4z4A5oQP0e8c/F7wh8ObN7jW9btbPav3C/ztXyH8V/8Agpto+m/abTwfp8uo3KfcndPkr86fEnjXW/Ft49xquoXF67v/ABzb6wdn8f8AAlfUYXh6FL+MYyxB7f8AEv8Aa8+IvxGuX+1a3Pp1s+/fa2vyJXjM2o3F3M8stw87v9/e++ofv7Ei3/8AfFdz4J+CXjPx/MiaP4fvJ0f/AJbeTsSvf5cPhoGcueZw3/APko8vzJvkZfn/ALlfb3w4/wCCZnifWPJuPEup/wBlwv8AwQ/P/wB919W/Dr9gv4deB0ie6sm1S8T/AJbSO9edXz7D0fgCFKZ+Svh74e+I/Fs3laPpV5qNz/cSGve/AH/BPz4m+Mdj3dougo//AD9V+s2ieBNA8OwJFYaVa2u3+OOJFat9OK+ar8QVp/AdUaB+fvg//glpp8BRvEuumf8Av/ZW2V7x4Q/YW+F/hRE36Z/amz/n9Xzq+h3k8tP7iVgap4/8O6Ijvfa1YWoT+/dJXi1cZi8SacsIFTRPhL4Q8OIqaZ4fsLJP+mMVdUlrFHtVIlVfTbXg/i39tv4WeD3dLvXRO6f8+3z14/4n/wCCong+1d00LT5b7b/HP8lEMFi6v2Q54H230/h/74p+0erV+Yvif/gqJ4jvvk0zw5FZf7e/79eaa3/wUJ+LF9v+z6klqj/wJCj/APslehDJMTMXt4H7AtNFH991T/gVV31Wyj+/dQJ/21r8RNY/av8Aibrn/H34luP+AJsrj7z4r+ML53eXXb//AIBdv/8AF11f6v1PtTI9ufu5d+NNDsR++1W1j/35axp/jJ4NtX2y69aof+utfhX/AMJb4ju3f/ia6lP/AL9w7/8As9In/CRyfPv1R9/+29bwyKH25h7U/cqb48+BIPv+JLJP996qf8NHfDnft/4Sqy/77r8Q/wCzvEs//Lvqk/8A33T/AOwPFH/QPv3/AOAVX9iUv5xe0kfuBH+0B8P5/wDVeKrCT/cerSfGzwTN9zX7Nv8AttX4Zf2V4lg/5ctST/cR6PI8Sp/0FE/77p/2FS/nH7WR+79n8SvC99/x761ayf8AbatmLW9PnTcl9bP/ANtlr8BH1jxHa7P9N1KD/ts6f+z1ZtviN4rsX/da9qKf792//wAXUSyD+SYe3P36W+hf/lrF/wB9U/P/AAOvws0r9oz4haG++38R3W//AG3313Oj/t3fF3R9n/E7WeH/AK4w/wDxFcsuH6v2Jh7c/Z77lRlFf+Gvyq0H/gpn41010/tCxi1D/gdereGP+CpdjdbF1rw+ton9+N3euGrk+Jom0asD7n1jwVoWvpt1DSra9/67JXmfir9kv4ZeKomSTwzYWbv1kgi2O1cD4Z/4KIfCjxG6Q/2hc2tx/GkkPyV7X4b+NfgvxVCkth4j02Qv/B9oTfXL7LFUfesx80D5e8Z/8ExfBWq75dF1K6sZv7jv8leBeO/+CZnjrQEeXR7211eH+BE++lfqdb31vex74pVmT+8lW+tdVLNsXQMZUoTPwf8AGfwB8d+BHf8Atjw5ewQp/Hs+/XntzBLAn72J49n99K/oS1LSLHVU2XdnDcr/ANNot9eTeOv2UPhx493vqGgRLO38durQ/wDoNe5h+IP+fsTP6qj8Q/k++jJ/wCje/wDuf7lfov8AEz/gl9C3nXfhXWGD/wAFtIlfJ3xI/ZG+JHwyd/7S0KW6h/geyTzv++6+kw+aYbEmMoTgcl4J+NnjDwBMj6Vrt1Aif8sd/wB+vrP4U/8ABTbWtH8m08V6el7bJ8nnwffr4ZubG4sZtlxE1q6ffR/kdKi8v/b+/RiMBh8UZwlOB+2fwx/a4+HXxQhh+ya1Fa3j/wDLtO+yvZIfKvk82La6fwOj1/PdYXVxYuj2krwOn9x9le+/CL9tz4gfC/yYvtb6pYJ/y6zPv/8AH6+XxWQzh/BOqNWJ+yTwOn9+oXr5c+Dv/BQ3wP48+zWWtP8A2JqT/wAD/cr6f0vV9O8RWSXdhcRXkL/ckhffXzdWhVofHA392YtFTTWrp/feofn/AI6iMjPlCiiirEFFFFBPOFFFFBfMFFFFAgooooAKKKKACiiigAooooAKKKKACiiigAooooAZRRRVmQUUUUAFFFFABRRRQAUUUUAFFFNqAHUU2igB1FNooAdRTadQAUb6NjyPV6KyEfzOu+o9yJtGPOVEjld/k21c8hIE+famz+OvMvi7+0X4K+DemTXWrarB9pRf+PWF/nNfnV8eP+Cgfiv4jfabHw4r6Ro7/JvT77124XAYjGP3Q5oQPvX4xfth+BfhDb3MU2oRXupQ/wDLrC9fn98bv2/vGXxIa5sdGb+wNNb7jwP87/79fLupalcaxM8t3LLdO/zu7vvqt/rK+4weSUsN79QxlX5y1f6rd6rczXF3K080333f599Vf+Bon+/XSeDPh54j+IV+llomlXF7M77E2J8iV9q/Br/gmZqGoi2vvGeofZf43skSuqvj8Ng/dIjHnPhXRNA1DxBeJb6VaS3szv8AIiJ9+vp/4V/8E8vHvj9IbjVUTQbN/v8Anff/AOAV+knw0/Z18FfCyySLR9GgDr/y2mTe/wD49Xp+xI+ypXymM4gq1PconTGhA+V/hZ+wB4C8B/ZptTh/t68T7/2qLelfSeieEtJ8NWyW+mWFvZQp9xIE2VZ1LVrHR4HmvbqKzh/vzPsr5++Kf7c3w6+HPnW/9oJqF4n3I4P468HmxeMl3N/cgfR2/H96svWPEem6BavdahdxWsSfeLy1+Y3xL/4KWeLdfSaLw1ZLpEP8E8mz56+Y/GHxl8YeO7x5dV1q9ff/AAJcPsr16GRVp/GYyqn6w+Pv26fhb4HjcRawuqXKbt8Nt/BXzV4//wCCpF3Ij/8ACL6Iqf8AX1Xw94e+HviXxbcomn6JeXTy/wDLZLd9lfQPgP8A4J7fE3xbslvreKytn2fO81ehDLsDhv40zPmnM5Xxn+2r8U/GO9v+Egl0vf8AwWs1eS63408R+LX83U9VutRf/gb1+jPgD/gmN4f014ZfEesPqn9+FPkr33wd+yP8NfB6L9i0CNn/AOm+5/8A0KtJ5pgaPu0YByTmfjl4b+F/i3xd8mlaJe3u/wDjSGvV/DH7DnxV8RbPO8Py2SP9x3r9i9O8J6Po0aLZaZa2uz/nhCqVqogFedVz6p9iJcaB+X3hv/gl34vutj6nrFrCjfwV6lon/BLfw5Gif2rrVxI//TGvvPFNIrzpZtiZ/aLjQgj5P0T/AIJyfDLS/vtdXv8A132PXead+xl8KrAL/wAUzZz/APXaKvc6dj3rjljcTL7Zp7KJ5bZ/sxfC2x/1XgrSQ/8A1xrbtvgp4Isxtt/DWnQ/7kNdxRWHt6v84cqOUT4V+Ek+7oVn/wB8VN/wrbwx/wBAWz/79Culope1q/zss5Z/hf4VfroVn/3xVSb4O+Cpv9Z4bsJP9+HdXaUUe1q/zsDza9/Zz+Gt9/r/AAhpcn+/DXPaj+yF8Lb7/mUtOg/64w17Tmjb71pHE1obTI5YM+Y9b/4J/fC/WPuWP2L/AK9URK8+1j/gl34Hu976fqV7A/8A02r7d2j1pa3jmOJh9sj2UT81fE//AASy1T5v7H16L5f+eleTeJ/+Ce3xN8O71t7L+1Nn/PrX7BFQ3Wm+XXbDOsTDcj2ED8JfEn7P3xI8Io76r4av7WFP40T79cTDdar4cuf3T3FrMn8ex0r+ga+0211GPZd28U6/3HTfXB+LvgF4E8ZQbNT8P2f+/BGsVejDPVP+LAz9gfjv4S/ad+JHhGZHsvFF48Kf8sN/yV9A+Af+Cm/jLRPJh16ytdRh/jdF+evpLxx/wTd+HXiCN/7H83SJn/j376+cPH//AATJ8X6HJNL4d1GLVE/20rtWKyzF/GHJOB9JeAP+CkPw/wDFTwxamk+iv/G8/wByvofwd8WvCXj+2SbRdat71P8Apm9fit42/Z6+IHgOZ4tV8OXsiJ9x0id0rldK8Va34RvE+yaheaXNF/Ak2ys6uT4et/u8w9rOJ/QGhD1Dc28MyMjxK+773yV+QHw3/b7+JHgdIYr24XV7NP4HRK+s/hX/AMFKPB/iZ4bTxLay6JeS7Njp86PXi18nxOG983jVge0/Ej9k34e/EmGb7bokVtcv/wAvVqnz18dfFf8A4Ji6rp32m78H6kt7Cnzpaz/fr9CfDHxE8OeMLOK40nWLW93rlUSZN9dH1rlpY/F4Z7lyhCZ+CHjz4QeK/htcvb67o91ZOn8bw/JXH/wffR6/oC8U+CNE8Z2T2uq6fBext/z1iV6+RvjH/wAE2vDXip7nUPCtw2j3j/8ALH+Cvq8HxBCelY4pYc/LaH9x/sf7f8detfCL9p3x18Ib+GXStYlns4v+XKd/kej4u/sveOvhDeOupaVPPZp9y6gTej/79eS+X8/3Nj/3K+h5cNjYGfvwP1Y+CH/BRfwp44S2svEsT6PqT/Jvf7j19aaVrOmeJrCK60+6iuoZfnSSF6/nz/1f3PkT+/8A3K9m+DP7VHjP4NXcLabey3Vgn/LrM+/f/wB9181jMh+3RN/bn7VPA8dQ183fAj9uzwf8UUhstYlTRNWfYPJf7rPX0zEbbUIUmgdXR/uOj/er5KrSq0Zcsy/jK9FPeCWH71M30RI5AoptFWQOoptOqACiiirAKKKKACiiigAooooAKKKKACiiigAooooAbRRRQQFFFFABRRRQAUUUUAFFFFABRRRQAUUUUAFFFIkbu9BXxi1YhtXf5v4Kmgskh+dq+f8A9of9srwr8FLCa1juItU135lS0heojCdafJTN48sD23xJ4r0fwRo82oardRWVtCm95Hevgf8AaQ/4KL7/ALZoXgTf/Gj3tfJfxs/aP8YfGXVZpdV1CWCzf/U2UL7ET/vivKNj7E/jevscBkkIe/WMZVzV8T+LtV8Y6lNe6re3F7cv87+e9ZX8e+rmj6Vd+IL9NP0+KW6ud/yJCm+vsn9n/wD4J16740+x6t4ud9LsH+dIP76V71fFYfAQIhH2x8l+DPh7rvj/AFWHT9C0+XUbmb+4nyJX3J8Df+Ca1xOltqfjW7aD+N7JK+3Phf8ABDwl8KNIitdC0mGBk/5bbPn/APHq9A6PXxWMzytW9yB0xoHF/D34PeFfhlpsNpoWlQWoT/lps+dq7P8A76rz74j/AB08IfCvT5bjXdVghdP+WKPvevhD43f8FKNV1z7Tpvgq3Wytt+xL1/vvXl0cHiMZK5pKUIH6B+Ofix4X+HNhJd69q0Fki/dBf5mr4u+Mv/BTbT7HzrTwVZLdTL8iXM/8dfAPirx54g8cak9xqup3WozSv9x5vk/74rsPhd+zT47+K94kWlaPKkL7N886bE/4BX09DJ8Ph48+JmYe0nIPiR+0149+KM0z6rrsqQv/AMuqP8if7lcN4b8F6744v0tNHsrrVLl/9jfX6NfB3/gmhomjJDd+M73+0Zvvvax/IiV9d+DfhL4U8CWcNvo+i2tr5f3XCfP/AN91NXOMPhvcw8A5JzPzM+FH/BOTx14xSG61510S2/jSb79fXPw1/wCCeXw88HPDNqUTa3Mv3kuk+SvqsKKXY1fPV82xOI+0bxpRMLwz4E0DwfbfZ9H0q10+P+5CldB5dFFeU5SlrI2DZRRRUgFFFFABRRRQAUUUzzKA5R9FM3/71Hmf3/kqOYB9FQvJ/cen76sB9FM8xPWmfaEjoC0iaimeZv8AuUUAPooSigAoplFAD6fTKfQAzZRsp9FAFC+0q11KF4rqBJo3+8r14l8R/wBjj4a/ECCb7RokFlNL/wAvNsnz171+NNZQa2hXq0dYSI5Yn5rfE7/gl/f2kM0vhLVVmRPnSCf7718k/EL4C+Ovhlcv/beiTwQp/wAt9j/PX7v7ay9Z8OaZ4itmh1GxgvY/+m8atXu0M9rQ9ypqYSoH4J+D/iV4l8B3/wBo0fW73Tn/ALiPX1p8IP8AgpZ4l8NJbWPiu0XVLZPvz/x/8Dr6n+LH7AXgH4gedcafb/2Rfv8A8tk3V8OfGX9gzx/8Mxc3djatremr9x4/v17cMTl+O0mRyzgfo58LP2sfAHxYhhTT9Wigvn2/6NM/NezQuk8e5WX5v7jV/Pm8eq+Fb/8A1V5pdzD9/wCTY6V9FfBb9u7xx8L3trTUJW1fR0+/DOnz/wDfdefici+3hi41f5z9dda0PT9cs3tNQtY7qGb5XST+Kvkz43/8E7/Cnjt5tQ8OuuiX/wA7oifcrufg1+2r4C+K6W0X9oJpmqP9+Cd6+hreSO5hR4pPNi/hcN96vB5sXgJm/uTPw8+MX7M3jX4L3k39q6ZLPpsX/L6iV5L/ALe//cr+g7XfDmmeJrB7TUrKK9gf5WSZN9fFPx//AOCdGleJBc6t4IJ0+8+dxZEtsP8A31X1eAz6MvcrHFOgfmVDdSwOjxS7HT7jp9+vpz9n79ufxR8KJray1h5dX0f5N6TfwV4h8TvhJ4j+Feqzafruny2rxfx7PkeuP/jR/levpKuHw+PgYc84H7m/Bz9oTwp8a9KhutE1CJ7h0/e2Tv8AOlekPYiTft3V+AvhLxprHgrUodQ0e9lspoX3/uH2V+h37Mn/AAUNt9Z+weH/AB1+4v3+RL3+/XxWNyarh/fpHVCrCZ9vPG6PS1PYalZeI7CG6srhLq2f50mR6iuYHg/3K8FT/nCUf5BtFR+ZUlaEBRRRQQFFFFABRRRQAUUUUAFFFFABRRRQAUUUUAMoplFAD6KZRQA+imUUAPoplFAD6KZRQA+imUUAPooq3Z2rb/nqJS5C4QIYbV3/ALqJSa9rumeD9Km1DVbpbKzhXe80j1xnxl+Ofhr4LeHptQ1a9g85E/dWu/53r8qv2j/2ufEvxv1S5hS6lsdB+fybWP8AjrtweArY6f8AdNubkPev2nv+ChFxqgvvDngX9zb/ADo+o/8AxFfCGsard65fzXGoXb3ty/zvO776p/wJ/frS0HQNQ8TalDZaVate3MvyJDAlff0MLRwEDi5pzM3zP4P469v+Bf7KPjL413ls9rZS2ulP9+9kSvp/9mT/AIJ3/PZ+IPHXyFNjpZV9++H/AA3pvhmwhtNMtUtbVE2BIU214mY55GPuUTqhQPE/gR+x74S+DVnbP9ki1DVU+drqT+GvoIRrGvy/Iv8AsVS1LUbXRrN7i7uEtbZPnaaZ6+N/2if+ChOi+CPtOj+EP+JpqSb0e5/gSvkYwxGPmb+5A+qPH/xN8P8Aw20ebUNd1BLKCL/b+d6+B/2gP+CkN1qn2nSvAkXkQ/c+2u/z18c/EX4xeKPipqs174g1Cefe/wDqPO2J/wB8JWx8Jf2dvGHxi1KG30rTJfs38d08PyJX1eFynD4aHtcTMwlOc/gOM8VeNdb8carNd6xez3tzM9eo/CL9kbx18XrmGWy0qW1019n+lTps2V99/AH/AIJ/eFPh5Dbah4jT+2NYT5/n+4lfWGnaRaaVbJb2dvFawJ91IU2Vhic7hRXssNEcKX858q/Bf/gn74N+HqQ3Wv7dev12O6Onyb6+pdH0DT9DtUtbG0itoYvuIi/drQpFzXylbFVsRL35HZyi7KfRRvrmAKKKKAEAxS1GZEFQPqESfelRKClCUti3TKSGdZF4NK6ZoJ5SCS4RW+d6pza1awrl7hU/4FXgnxm074s3Gt3f/CO3dvBoip8nyJXw542+IfjX+2LnT9V1i4Sa3+/5E2yvGxWP+rfYPuck4bedfBM/UKb4peGoLxLRtXt0uHO1UL1s6zrCaVpM18EaZY03nZXxt+yD8JdF8faFD4i1iSe+vorh9he5f5P/AB+vtVbVPs/lffRPk2V24erOtDnPDzTBUMtxHsY+9ynyF4v/AG74rF3isNIuoX+5/pKfx1F8K/2gfiV8YfENt/Z+lQWujo+ya6r1n9oj4T6L4h8Aag0WmwJcQwu6OidK4/8AYUgt4/hrLBs2XKXcyPvri/fQxHLzH0qnl7yp4ijS99H0raO7WyLK376vlT48/EX4qeBNd1K6stPiuNDR/wB0/wDsV9a7P/Qa4r4u2UM/gXVmmRXP2d6768Zyh7h8tlWJp0cXD2kOZM+C4/22vGltcpuSz2JX2j8Bfjpp/wAWfDkMvnRC+VP30KfwV+bd58PdSutHv9dtIt9mlw/m/J9yrPwj+Kd78M/E9te2rP8AZt6eds/uV8lQxtWjW/fH7ZmfDGBzHB8+D+M/WTW0ujo9z9i/4+9nyb/71fE/xV+M/wAV/hpePLqOn2/2Nn+SavrT4X/EfT/iL4dtr+wnV96fMu77teZftg6Rb3vwv1GZlXeqb0evpK/PVpc8D8myi2Ex31bEwPHPhL8Zfix8Sb+2lstPiew8797Mn9yvtuyjkihXzfv7fmrxn9k3SLaw+FGmiJFy4+avcOqVthIzhDmmcud14VMXKFGHLFCdKztV8Q6dpELy3V1HCifxu9eKftE/tJWXwmsPstptudRf+D+7Xw5N408ZfHDxgll/aF151w/yIj7ET/viuXEZhClPkj8R6uVcMYjHUfrNb3IH6P8A/C9PBSXLwvr9gH/ub663SfE+la3Ak1lfRXCP3Rq+a/A37FGgQ6XbS640t7fbPnk850qHxx+zzq/w3tn1nwLqd5BJb/P9kkmaZH/77rqjVq8t5xPPq4HATq+xo1T6tU7x99KmSvgS/wD22dfjtbfRotPNrrazeTM8n8Ffanw+1W61nwtY3V7/AMfMsKO9OhiYVtInJmGT4jLo89Y6qiiiuw8MKKKZvoAfRTN9FAA9RzRrcDYyq6fxI9SUUAeJfFz9lTwF8V7Ob7dpkVleP929gT56+BPjZ/wTy8W+BHudQ8ObtbsE+dNiV+stI8CSfer1MLmeIw32iJQjM/nwvLTU/CupTJcJLp1/b/fRN6PX0V8Cv25vGXwse2tNQll1vR02f65/nRK/R340/sreCfjJp7xahpkFlfN926tk2OP++a/OX49/sK+MPhfczahpVu+r6Um/50r6qljsJmK5K3xHFKM4H6LfBT9q/wAFfGW2t0tNQittSlT/AI9Xf569q++nzf8Aodfz5WGo6h4S1JHtLiXTr+F/9zZX2f8As5/8FE9X8LC20TxsjX1mr7Ptv8aV5eMySfx4Y3hV/nP0M+I/wl8NfFHR5rLXdMgufNTHnbPnWvzh/aJ/4J8634E+2a34Pf8AtTTfvumz50r9JPh98T/DnxO0mG/0LUIrqOVN+Eb5lrq5kWWMrIu9P4k215OFx2IwE+U2lCEz+evUrGXTbx7S7ie1uU++jp9yqr79/wAj/wDfFfr7+0j+xL4b+L9ncX+lwLp2t4Y+an8f/stfmJ8Xfgf4o+DWsPa61p9x5Kfcutn36/QcFmlHFRszz6tLkPSP2eP2y/FHwWvLa3uJZdU0RPvwTP8Acr9Sfgz8evC/xv8AD0N9pV3F9p2fvbXf86V+Fm/f9yut+GnxQ134Ua9DquhXcsE0T79iP8j1xY/JoV/fohSq8nuH7xzWn9zdVP56+bv2ZP23vD/xbtrPStali07XmREw/wDHX1HcWqTjfFXwlWlVw0+SqbcvP75nUUjx7HptEZGI+imUVYD6KZRQA+imUUAPoplFAD6KZRQA+imUUAR+ZR5lJRWpkL5lHmUlFAC+ZR5lJRQAvmUeZSUUAL5lHmUlFAC+ZT03yfJTER3+RK1ba1S1TzZf++6ylLlOiECOHTwmx3+d68E/aY/a58P/AAP0W5tbeWK98Q7H2WW/7tcB+15+29p/w1tLnw34XmW61596PMn/ACxr8v8AxJ4q1PxjrE2q6rcNPeSv8+999e3l2UzxPv1S+bkN74qfFfxB8V/ENzqut3cr+a+9IN/yJXGeZ/fpf9j+D/x+vqH9l79i7WvjLf22q6tby2Ph47HZ3T79fY1atHAUjD35nlHwW+APij42a9DZaPaS/Y3dPOvdn3K/Vf8AZ2/ZH8MfA/TIXa3i1HW9i77p/wCGvT/hp8L9A+F3h230rQrSKCGJNjOi/O9dTeXkOnQPPcSpBCi/PK7fcr4DH5tVxkuSHwndShyE4QRpXlXxo/aM8JfBTR5rjVb2L7WqfurVX+/Xzt+1D+39pngr7T4f8IP9t1L50e6T/ljX5u+M/H+u+P8AWJtT1u7e6eZ9/wA/z/8AjldOAyeWI9+rsZzr8p7T+0J+2d4t+NF5Nb2ksul6JM/yIj/wV4h4Y8Jar401WHT9Ht7jUby4f5Pk3/8Aj9ex/s8fsheKvjZf2129pLpeg70826dP4K/Uj4Lfs2+EPgtpEVvpljHPeYXdczLuevar4/D5bDkomMYzrHyV+zl/wTs8v7HrXj1vM/j+xIn36++PC3hHR/B2mw2Oj2UVlaxfIqItbAUU9RivjMVjKuLnzzOyNNQF2UJHsp9MriNAoopjyUAOHSouz1i3HjDSrG8jtLi/t47iX5UR3+9T/ElzqEei3cmlIJr7Z+5Q/crNSj9k29lJS1L0t1HZQ+ZJKscfq5rzPxr+0f4P8Eb0u9Uiaf8A54ofnr5v+OGk/F4+GLzUr+/aC0iff5Fq+z5P+AV8maVrEsfiGzu712vdk3zvO++vExWYzoz5OQ/Tck4QpY+jLESq81j7p1b9oLx543gd/CHhW6Szf7l1OlfOXxQ+I3xc8Jalv1fWL/T4Xf5PLf5K/QX4T32n6z4F0y4tEQq0I+7Xm/7WXgOz8R/DTUZGhijuYx5iPVV41Z0eeEzjyrMcJhsd9UqYfS9j54+AH7XetaZ4hs9H8T3UmoW1y+z7VM33K++9NvotTs4p4m3oy71evxm0q0lutYs7e0/13nbE2V+vPwujlj8DaQtx/rlt031nlWIq1fjPQ43yvCYCrCrhvtHTTwLNbvEy/eFflb+074ZfQPi3q527IbiXeif7Ffqy47fxV+fX7ePhx7TxZpupKuyF4tj084pc9LnOTgTEujmXJ/MdZ+wH4pSSHUNI3/6lfO2V9tf36/ND9i7xMmifFM27ts+3bIf9/wC/X6Vw/PH/AL1dOV1efDnDxrh/Y5rN9zM8UWIv9FuYD92RNrV8pfsn6k+h/Erxb4dl+T7Pcs6J/wB919f3KeZAV9RXxhDcJ4E/a0+yp+4TVkT/AIH9+t8T7s4TPHypyq4ethz7UX7lch8VW/4oXWf+vR665OUWuO+LH/Iiav8A9ej/AMq6pfAeJhf94gfOP7Jvhu28VeA9as7uJZ4pbmZHR6+cv2jPgZe/CjxHNNbxO+lXH3H2fIlfUP7ER3eHr/8A6+3r3T4qfDXT/iT4ZudLvYlkDp8v+/XizwccRh/cP0PCZ7VyXM9fgPzt/Zw+OV18KfEMNvcS79HldEZK+wf2lfEdl4m+B2oX9lKs0LW29H/75r4L+K/wv1P4X+J7nT72L5EffC/99K2tB+Nd/a/Di/8AC13vure4T9zv/gry8PjJ0Yyo1T7/ADPIqWa1aWaYE+//ANl5WX4UaV/uV6N4x1tPDvh28v5WwkUW5q88/ZaP/FptK/3KP2pNVl0v4V6oYfvvC6V9Nz8mHufi9XD+2zb2M/5j82vin40uPG/jXUtSuJWmRrh/J/3K+p/2Fvhgk0Nx4iu4lk3/AOpd/wCCvi9P9cmz+/sr9Tv2afC48MfC3SolTZuTfXyuXQ+s4jnmfsvFuI/s3J4YSj9o9eSNI/kptxAlxC6N91lrO1/xFZeGrRbu9mSCF22M7t8gqpZ+OdE1H/j31G1n3/3Hr7WUon8+Qp1ZPngj8/Pi78Pktv2l4LC1t/ISaVJvk/j/AL9fol4as/sOjWkXTZEq1wOsfBnRPEnxAsPFj7mvLZOH316fDH5abAPlFcVCgqU5zPos3zV46jRov7BMKWiivQPlhhHSuO+JHj63+HWgPqt3by3MKff8lK7I9a5nxzcWMHhu9k1Dymtliff5lZ1Jckbm1CPPVjE5bwB8d/DHj6FHsr9FlfrA7/OleixzCQcOpBr8i/Gvi77P8QdSvdCmfT7bzfk8l9lfQPwg/aZ8a6PpUM2q6Vdano6fI88cX3K8ahmcJz5D9Ezbg+eGowxNKZ9807pXKeFfG9lr/h+w1PzPs0d2iuiT/JXSrOj/AHWr2j85lSnD3Seimb6N9VczB6gubeK7R0liWVGX5kdKtKd9GymB8r/tA/sK+EvipbXN3o8MWiaq/wA/mQJ996/NP4v/ALPXi34NarNaaxZT/Zvn8m6SH/XV+6ezNYHi7wPovjbSprDV7GK7gmXYd6V7uBzerhvdnsYzpc5+Gfwu+MXir4UarDqHh/U7iDZ9+13/ACPX6Y/s2/t2+H/ihBbaT4idNK1v5E+d/kevAf2nv+Ce91oD3niDwSn2qzXe8tlvf5K+Iry01Dw5qrpcRS6deW/8H3HSvpp0sNmsOaHxHLGU4H9BkF1FdRpLE+9H/jSuV+I/wv8AD/xR0O503XLKKeB02b9nzpX5tfsyft9618PprPRPFz/btB+REnf78Nfph4D+IuhfEbRIdV0K+jvbaVeqfw18fiMHWwMzqjKM4n5Y/tP/ALDniD4UXl5rGhI2qeHvnf7nzw18o/6v5Pm3/wAe9K/oV1Kxt9VtpbW7iinhlX7jpvr4P/aw/YFt9WS88UeCU8i52b5bL1evosrzvm/c1jCpQPzj03UbvRryG9spfJuYn+R0+Sv0L/ZD/b0SdLPwr41Zkm+5FevX5969od74c1KbT9Tt2tbyF/nhdKpJI6fvU+T/AG0evp8VgqOPgY83If0GWt1aa3YQ3VpMs8L/ADo6P9+qjo8G/fX5gfslftt6l8NL6z8OeJpXvdEd0RJnf/U1+oHh7xJpXjfRLbUNNuorq2uE3o8bV+c4rB1cHO0zq92cCDzKPMp81q0G/wC8lQVlA5ZR5CTzKPMpKK0AXzKPMpKKDIXzKPMpKKAF8yjzKSigBfMopKKAGUUUUAFFFFABRRRQAUUUUAFSQx+Z8lM8t3fYlaiJDp1s9xcOqIi73d/4KyqzNYRHxLFpts9xKyoirud3r4V/bH/blh8PJc+EvB9xvv23pcXSbPk/z89ZX7an7a4EN54Q8FXX7z7l3df7H+d9fnlNO91M8sru8zvvd3ffX0uU5T7b99WNpS5ID9SvrvUb+a7vbhrq5d97u70y2tZbuZIreJ57l3+SFP46m03SrjXL+HT9Piae8l+4iJX6Rfsb/sO2nh+Gz8YeL7dZ7x0329q+/wCSvpMZjKWAhoY0oymcN+yN+wfda3c2firxnCsNhsR4bJ/46/RrR9DsfDumw2Wn2/2azhT5URKvQwpaQrFEqoiL8qLXnHxo+Ofh34LeHJtQ1W7i+0on7m23/O9fnOIxWIx9U7fdgdP418eaP8PdBudV1q7isrZE3/vHr8yP2p/27dS+JNzc6D4Ulax0RH+e6T/ltXkv7RP7UPiL49a9NLcXD2uj7/8ARod+xNlcN8K/hJ4g+L2vQ6VollLdea+x50T5Er6jAZZSw0PbYkwlUlP4Dm9N07UPEGsJaWkUuo39w/3E+d6/QL9lv/gn0luLDxH44X522PFp/wD8XXu/7Mn7Gvh/4J6bbXt/Cl7rz/O8kib9j19MKgCfd2V52Pzfm/dUdi6dD+co6HoGn+HbBLLT7WK1s4vuRpWnSk8UlfKOXNLU6go30Ux6YD6azgVj6/4ksvDFhNeahOkNsn8b18z+PP2uG1TVf7A8FW7apqTvs89PuJWFWpGB6eDy/EYzWEdD6I8W+PtG8HWT3Oo3kUESfxO9fN/iP9pfXfiLe3Ok/D7T3ulT5Hvf4Er50/aL0Hx1pF5De+J76WeG7+dPLf5E/v0fsr/FJPh/44htLv8A48L59jf+yV8/UzCcqvsZH6dgeFqNLL546HvzQ3x94Z+J/hnXofEWtfap3hm37/4Er7i/Z0+Llr8TPBdnNvV7tF2TfN/HXod3pWm+KtNRZYYri3lTd9zdXjPgz9ny8+HfxWm1bw/e+Rol989zZfwf8Ar0aVCVKXPE+XxmZ4fM8P7GrDknA9l8X6HF4h0C8sJUWRJYnSvyZ+J3hKXwJ421XSn+5FK+z5K/YJ0Gz/xyvhD9uz4bf2dqVhr8MXySvsfZXPmlLnhznrcC5n9Wxv1ab0ma37Ifx50vw54Fl0vWtQSF7T5i87/wVl/tGftY2/izRbnRfDUTzo7bJZnTjZXzh8I/7P8A+E+02LVU32Ly7H/26/S+H4O+EdV8JJEmlWeyWL73k1xYOrVxdHkge9nuFwGSZnDE1Yc3OfEH7OUHgTSvEFnqGvagn2rf8kMn3Eev0f0S9tdR06C4snjntmT5HSvyo+O/wyl+F/j65sovktnfzrf/AHK9r/ZC/aIm0O9Xwvq9wz2kv/Hs70YPERw1X2NUribJqub4eOaYSXPE++QQHr5W/b08LvqXgK3v7eLfNFcJ8/8AsV2t98ZtStvjZpvh5dj6XdwO6n5P9ivQ/ib4Kh+IXhK806Xa/mp8n+w1exiP9pozhA/N8tlVyfHUcRVPy0+D/iNPDnxE0TVXfyfKuPnr9a/D2qw61o1rcxOsiSpu4r8mviL8KPEHw61u5t7rT55IVd/JnRK9e+FX7XPiHwNpcOm31k+oRRJsQx/frxcBU+qe5M/VOKsthntGli8JP3z9FJGECE7sKvrXxJ46ul8R/tdeHmsP36WmzznT+CoNX/aj8ffEWL+zfDvh+40+e4+RJJIt9ep/s4/s/X3hOWbxF4im87WLv5/nf7lexOr9ZnyxPzuhg/7Gpzq4iXvSPo63J+yIDXC/GjXbTTvAerh3Uv8AZnXburvH/wBWv8FfKnxb/Zm8ZfEHxJf3H/CVPBpsr/Jax12V+eMPdPCyqlh62L58RPkRkfsQeKrH7Df2DzqtyLl5HT/fr7FQI4z2r4b0H9iDxV4ZvEutM8Svaun8aV9gfDvQtQ8O+GLax1O9+23KL88lcuD54w5JxPW4jhhJ1vbYSrzHn/7RvwUsvin4auNsSJqMSb4p/SvzP8SeGL3wrr1zp97EyTW77Puffr9lX2On3N9fN37RX7LkXxMMOoaV/oupI/zv/frlx2X+2fPA9vhbieeV/wCz1vgOz/Za/wCST6W/96tL9oPw4/iP4barbxJ5j+S77K0vgt4Mn8C+BbDS7p/MlhTZXa3tsl3avEy7ldNtelGlL2PIfI18ao5nLEw/mPxdmtJbHUpreZNjwzfP/wB91+vfwrCHwHpGz7ot0/8AQK+K/wBp39l3UNH1q713QrVrq0m+d4E3/JXqH7OH7SGnx6BbaHr8zWOpW/7n/StqV4mBh9UqzjM/SOJ8THPMvo1cN9k+hfiR4B0r4heHZtK1WLfC3zp/sPX5u/Gi1l+Evj6XTfDWpXEEP8ex6+8/iL+0B4W8J6DczrqtvNcbH8qGOZPnr82fiRqOp+JtevPEF7aXEFtdzfundKvMav8AIc/BGDl7Wc8T8B7p8DPEvxe8XxS3Gm621zbwPwl1X3f4FOq/8I1Z/wBtbDqWz97srxL9irwr/Y/wntpbtM3MjOd/+zX0XGMfSvRwEZey98+R4lxVKtjJ0qMOVRJaKKZXpHyAsi9Pavk79tP4w/8ACO+HH0Oyl33N38jbK+k/GPiGDw1oN5fzy7EiTfX5S/F/x9cfELxzf6kHZ4d+xK8TNMT7Glyn6RwXk/1/F+2q/BAwfBnhW68Y+JLDSrfc73Eyf8Ar9VPhr8NdN8JeDLHSkgT5If3v+3X58fs5eKLL4aeJYtX12wnaGT7l1s+5X6GeCPij4e8Z2SXGl6hbzoyfdD/PXHk9KlGF5/Ee7xxisRWqwoUfgicf+0F8Nl8QeEAbbUZdLeyTfC8FfLXgD9sbX/A+of2Vrsv9r20T7PP/ANivZ/2z/jAnhvwf/ZNpJvuLv5G2N/BXwj4S8MXHjHxJZ6Zao7vcTfcqMdiJwrclI6eGsmpYjLp18xj7p+oXw1/aF8LfEJIUtdQiS4f/AJYs/NepIRIPUV8y+Ff2OdA02DSL2KSeyvoWR2KTP/8AF19K2VotlbJEhbYq7fmr3sPKc4e+fleaUsFCt/ski4lFMors5TxR9FMp6UARywpIPnTfXzL+0l+xf4a+MNhc3+m28Wna9sfZIiffr6eorahiKlGfPAiUec/Bb4tfBrxF8HfEM2ma7aSoiP8AuZ3T5HrofgV+0Z4l+Bmtw3Gn3c89hv3zWu/5Hr9ivit8IfDvxd8PT6VrdjFP5qfJNs+dP+B1+VH7S37H/iD4J39zfW8T6joO99kyfwJX2+FzGlj4eyrHLKPIfpL+z9+1B4Z+OejWz2txFbavs/fWW/50r2l/3g2ffSv5/wDwT441rwBrdtrGiXbWtzbvvR0+Tf8A79fqd+yr+23o/wAWLO20XX5E0/xCiIrfN8j15GY5PKh++o7Gkapd/an/AGNdH+MNhNrGixRWXiFEd/k/5bV+VXj/AOHmq/DLXrnStdtJbKZH2b3T5Hr9+Y3SRtyNu3L9+vFv2kP2ZtB+O/huaG4tY4dVjTfb3S/36WW5tPDT5K3wiq0uf4D8S/40T5URPubK+mf2Tv2wNV+Cerw6Zqzve+HpnRH3v/qa8j+Lvwh134O+KrnStbtHSHztiXTp/rq4JPn2PX3dWFHMKJxc06J+/XgzxpovxJ8PW+q6VcJdW0qfwP8Acq1c2rWr/wATpX4//sr/ALVGsfAvxJbJdvLP4emfZNC7/cr9c/BPjjR/iT4ZttV0q4S6tpk3tsf7lfnOMwdXAz/unV/GiSb6Sp7y1e1/20/gqskm+uWEzGXuDqKKK1MgooooAKKKKACiiigBtFMooIH0UyigB9FMooAfQn7x9lCfP8lbFnY+Qnmv9+s5S5DSMBLeGGxhaWV9m1d7O/8ABXwZ+3B+2r9gS58FeD7j98/yXd6n8FdJ+3B+2HF4Hs7zwf4XuFm1WVNlxMn/ACxr8xb+6lvrya4uHaaaV97u719HlOU+2/fVjeU+SAXN293NNcXD+e7v871Z0fQ7vxHqVtZafbyz3MvyQoiUzR9Hvdf1KHT9PtGuryX5IYUT79fqJ+xh+xpafD2ws/FXiW387WJk3xQv/wAsa+lxuPpYCFkRCM5++O/Y7/YusvAFhY+KPE8SXmsOiPFE6fcr7MREgRUUbP8AYSl8vCfL9+vnD9qv9rXRPgVoNxa206XXiCVXWOBP4K/NpzxGY1jt+CBuftK/tO6J8BfDszyyxXWtuj+VZ76/Iz4tfGLxB8X/ABJc6rreoO7u7vDav9xErN8f/EPW/iN4kvNV1u7e6ml+f53+5XsH7Lf7JutfHPW7a4u4msfDyPvuJnT/AD/cr7XC4PD5XS56xyy985v9nv8AZp8R/HfXrZbW3lg0fennXWz7lfrb8DvgF4e+B/h6HT9Kt0e8VP3t1/G9dP8ADr4baL8NvD9ppWj2qQQ26bN6fxV1q9K+UzHNJ4uVl8J1Uocguyin0V4psFFFJQAtMeh6KAPMvjx4FHj3wBqWmru3+U7Jsb+Ovjb9jTw1/Z/xk1Kyv02TWluyfPX6HXESSxFW/jr5wf4M6r4f+PUPiXRYtmm3cP8ApdeZiaEpzhM+wyrNPY4KthJfaO5/aA+FNv8AEfwBd2WxftMSb4nr8udY0278Oa29pKjQzW83/fFfs1KiPGyOm/5Pmr4G/bX+DDaJqZ8UafFvSX/XJXnZnh5cvPA+t4Hzz6vVnga3wTPbv2RvjHF408IpptxL/p9qmw7/AOOvo7o3P/Aa/Jj4HfEmX4Z+O7DUFl2Wc37mZK/VHwrr9r4j0W2v7V1dJU35FdOWYz21LlnueHxjk39m4321P4Jm0BivK/2g/Aa+N/AOoWvlee6wuyf79eqY5rE8WataaJpM097cRw2+3axevUqx54e8fF4CrPDYmFSkfjneWlx4f1V7eXek1pN/6BX6efsyfEKPxr8ObB5pke5gi2PXwF8XdKi8R/EvUpfDVvLewyv/AMsU+TfXqfwX+B3xUaze3tbltBsLtPnffXy2B58PV9yB+98TxwmaZdCc58kz6E/as+CX/C0/D32/R9r6rafc/wBuvgf/AIV54r0bWHii0q6gvEf5PJSv1H+D/wAPL3wD4bGn6hqT6pM333eur/4R3TJLnz3soPO/v7K9avl0MXLnPzvKuK8RlFGWFj78D5R/Zk+C/iqXxBbeKfF91LPJFFshjmSvsIR/u9lJDbx267UTYtTYr0KFD2MOQ+RzPMauY1vbTMXWvCGleIoXivrOK5RuzrXIwfAXwZbys6aFah/o1ejv04poJ7itJUoTOWnisRCNoTZkaX4P0rRI9lnZxQj/AGErUSNI+gqT/Vj0qlNqtlaf626iT/fetow/kOapVnP45l38KTbWJc+NdAtP9drenJ/v3aVg6h8bPBel/wDHx4hsP+AXCPWsaU5/ZI907rZRsry2b9pn4dwff8S2v/fdVn/ar+GsbfN4jtx/wOtfqtb+Qjnget7KNnz15Sn7Ufw4n/1XiO1f/gVX7T9oDwLqDbLfxBZf8DmVaPqtb+QOY9H6UbK5qz+I3hi6/wBV4g05/wDt7StWHxBpk4/dalazf9tkrl9lOJfMWbq0iu0ZJkV1/wBuvMPFn7OfgvxVOZbvSLU3D/x7K9RjmR+Uff8A7lS7KiVLm+M6aWKq4f8AhTPEdI/ZR8C6bL5smkwTFf7+6sH9ov8AZ2fx94UsrLQYYLZrWXf8v/Aa+jHoRMVjLDQkdsM0xUJ8/Ocl8OPC3/CJeFbDTn2ebDCgfZ/ersByKZ8vvT62jHkPMqVJVpucxgUA8A1l6h4ksNKuore6uooZpfuQl/nNabnHWvF/jh8BofidJHf2l/dadq0Kfu54pXSlVl7pthYU6tXkqysjx39tv40JBpSeGdJuF8+5/wBc6fwJXyJ8N/B914+8YWelWsTP5s3z/wC5Xc/Fj9nzxv4Pu5ru/iutYhT/AJbff316n+w7aaFY6xc3V/Miar9xIZ32On36+Pmp4nFx9qfv+Fq4TJcklLBz55n1Pp3wO8P3HhC10e90+CaBIuhT+KvAfib+zLe/DZbnX/Buuy6aYt7tA/3K+yVuY/KDR/OlfJP7cHxdGjaF/wAI7p8u+6u+H2P9yvoMVGlRpc5+XZJWxuPzCNKLvzM+LvHHjfVfG+t/atYut95D8n/fFfUf7EPwfeaV/FV/F8p/1NfL/wAOvB13478W2elWqb/Nl+f5PuV+r/w38I2/gnwlYaXboiJFFj5f71eHlmG9tV+sTP0vjTMY5dhIZdROojGxOdwWuG8ffGPw78O7V5dS1CKNk/5Zb/neua/aG+N9p8JPCs0u9DqMq7IkLV+aHjLxxqvjvW5tS1W4Z5nr1sZmMMN7kD4Hhrhaecfvq3uwPtHXf2/dHt5XGn2E8/8Ad30/w1+3vo13cImo2s9ur/f2J9yvFv2cP2Y7r4lyw6xrcUkGlNsKJ8/z19uaP8BvCGh6MLBNItZEVNm94t7VjhZ4ur78z0M5pZFlsvq1KPPI2/AvxR0H4g2KXGl3qTj+6Pv115HmCvib47eDJf2eNbsfF/hieWxsWmRJrVH+T/x+vpf4MfEy3+Jng+y1SB8l02t/v16NCvzz5JHxOMy7kpfW8P8AAejImKKKfXeeCM2VkeI/DGn+KdNmsNStYrq1mXa6SLW1THGKUZSh8IH5Zftc/sM6h4LvLzxN4Pt/tWju7vNap/yxr4zsLu98P6qlxb3EtleRP/B8jpX9B93axXcLwTIrwuvz7lr89P2y/wBhoGS88YeCoP4He4tf9uvssszbn/c1jiq0jb/Y3/bii8QJZ+FPGUqx3n3Le9f+P/f/APHK+8oJ47qFJYnWRG+ZSvev57nju9Hv3ifdZX8T/On3Nj198fsY/tvta/YPB/jOdv7lvdP/AJ/3KMzyn/l9RClV+xM+zPjx8AtA+OHhW50/ULaJL/bvt7rb86PX49fHX4H678D/ABbNpuq27JDv/czunyTV+59nfQ6jbQ3NrKk1tKm9HT+OvN/j18CtE+OfhCfStTt4/tGz/R5/4kevMyzM54OfJP4TarT5z8Kn/eP/AOyV9FfsqftV6r8CPEltb3crXXhiZ9k0Lv8A6mvPfjj8ENd+Cni240rVYm+yq7+TO6ffrzry/nT91X6DONHMKJ58fcmfv14N8X6T8RfDdnrGlXa3VtcRb02PU95A8D7/AOB6/KD9jf8Aarvfg34gh0nU5ZZ9Bu5tjpJ/yx/zvr9ZNE1nT/GGiW2oWFxFdWdwm+KRHr83xWDng6mp1fHAqPTKfNA8D7KhrGByyH0UyitDMfRTKKAH0UyigBlFFFABRRRQAUUVf02x+1Tb337E/wDH6U5chpSjzlnTdO/5avXzR+2r+1VbfB7wzLoWjypJ4hvU2fI/+pSvSv2kfj9pvwH8DXN9M6vqLRf6NBu+cvX4zfEXx3qfxG8VXmt6rcPdXNw+/wCd/uV6eV5dPFT9tP4TqlLkgZWt6xd+INSmvb24e6uZX+d3eq1nay6lcw2lvE88z/IkCJ9+oUTfMm3+/wDc/v1+hf7C37Hm97bx14qtNifftLV/46+1xmKpYCicsITrTO1/Ya/ZAi8HWVv4y8T26zahcJvt4Zv4K+3s7ETYv/AKEhRAuxfkC/KleD/tT/tM6V8CfB9yUuEfW5U2W1rv+ffX5nOdbMcQen7tKJlftXftXaP8E/D1zaWtwk+vSo6JCj/cr8jPG3jjVfiH4hudT1iV7q8uJv4/4Kf488d6r8QvEl5rGsXDT3Mr7/n/AIK94/ZJ/ZK1L4167Z6jqcTweG4X3vPs2ed/nZX3GGoUcqw/PP4zjlLnH/sjfsjan8aNdh1bU0lsvDdu/wA7un36/Wnwb4M0vwPoNtpOk26WtpbpsCJS+DfCWmeDtBttK0m3W2s7dNiBK3lr4rH4+eLmdUI2F2UU+mPXmGwnQUbsjmq81wLdN714f8SP2krPw7qH9i6Fay67q7/8s4PuJWEqsYHTQwtXES9w7X4p/GjRfhTHZtqrfJdPsSun8N+KbDxXpkd5YTLNCy5VhXwf8ZfDXxe+MCxSaloAt7GL54o81nfAv4z+IvgV4gTRfEtrcR6Q77Gkm/geuD63L2tuh9t/q9Rnl/tqU/3p+jYfeKKyvDeuWviLSba/tJfPguE3o9aor04y5z4CUHCXKH+spnkb/wDYqairAZsrjviT4JtPG/he+066iWQSphd9dnnpWfrV6ml6fPdTNsgiXe71FWPPCxtQqzo1YTgfkJ8SPA934A8X3mlXS7PKl+T/AG6+m/2Wf2nLPwl4Yl0XxDceWlv88U0lcl8c45fj/wCPQPCulSyIm9Hn2ffr1H4PfsQWumrb6h4ndrq5/wCeO/5K+SoYWrRxH7o/eMzzTL8ZlNKGYfGe9fCn422PxSlvW0+1mSzgdUWd1+/XUePPAOn/ABF0c6bqaZh371q74d8J6f4as0gsLWK2jXtGmyts4r6vl933z8Nr1YKrzYc4Lwh8FvC3gu3SLTNJt4An8ez52rt4bOO3Tag21YyKgub2GygaWaVIUXqz/KKqEY/ZMauJq1vjmS7KPl968X+JX7Wvw9+G0UwvtaimuV+5BB8++vkn4mf8FQ725S5tPCOkLbOv3Lqdd6V61HLsRW+CBxyq8h+jMtxDZQu8r7EX7zvXnHi/9ov4f+C0k/tDxLYJMn/LFH+evyG8c/tO/Ev4m3n+l67Ojv8A8sNPd4d//fFY+g/CT4h/E28R7fRdSvXf/lvdb69qlkkYR560yPa85+jPjD/gpl8PNDeS30+3vL25X7r7Pkrw7xV/wVI8S3vnQ6P4fsIYf4J3mffXDeEP+CcnxH8RPF/aHlaQjfcedN9e7+Ev+CWmjWvlP4g1r7a4++lsNlXKOWYb+8R78z5e8Sft3fFPxBv+z+IJdLR/4LXZXnt/+0D8S/EfyXfivUb3f/A//wCxX6h+G/8Agn98J/Dmx00q8upf+m9xvWvVNH+AXgDR02W/hnTX2/8APa3R6P7UwkPgpC9lM/FP+zfGviN9+zVL1/8AY31cs/g78SL7/j38Oay//XDfX7j23gTw/Z/6rR7CH/rnbqtaUGj2cA/dW0Uf+4m2sZZ2vswL9kfh3D+zh8VZ/n/4RLXH/wCAVN/wzL8Vdn/Ipaz/AN8V+5HlolOwKz/t2r/IHsD8LJv2cPirB/zKWs/8ASqdz8DPibY/63w1rMH++lfu/wAelQS2VvOP3sKP/vLRDPZ9YF+wR+DE3gfxxo372XT9Wtf9/fT7P4qeO/DD7LfW7+ydK/dO48J6JeD97pVnP/10hVqw9R+D3grUk2XHhfS3Lfx/ZErSOcUub34EypH4/aD+2V8XdEf/AJHC/khT+CR0/wDiK9a8Mf8ABTfx1o2yK90m11RP43mlevuPxJ+xd8L/ABOGW60TyE/6dX8qvIPFP/BMLwJfI/8AYt3dWX9zz5net5Y7L6z9+BnyzgZPg/8A4KieGbp4Ydf0qWxmf/nj9yvePBn7ZPw08Y42a0mnu3RLr5N1fFfjP/gmL4t0rzX0XWYtQRf4Nn3K8E8YfsqfE3wB+9vdCuHhT7jw73qvqWX4j4Jl80z9r9I8R6brtslxp93FeQv/ABo9afme1fg5onxJ+IHw9ud8Wp6vpzp/ywmmfZX0V8Mv+ClHjfw75MXiC3i1qzi/55oiPXn1ckq/8upXD2p+rNBTeK+XPhf/AMFBfh348S2iv5m0S8m/5ZztX0bonirSvEUCS6ZqFveo38cL7q8Wrh61H44m/Mi1qGmW+pQ+XPCkq/7deU6p+zN4VuvFlhrtrD9hubeXznSH/ltXsXWjoOa4OSP2jtpYmrRjaEj5n+MnxP8AiD8PNcuWsvD8Wo6D5XyOj/cr4R+InjTUPH3im51LUEeC5d/9R/cr9eL/AE231OEpcRLKrf7NeFfFT9kfwx8QIZpYovsF+/3JINyV5mOwc60PiP0DhjiHBZbPnrQ1PLv2GvhRHbWjeIb6L9/M3yb6+z5NkEJf+7Xzf8Avh348+GmvvouoPFdeH0i/cz19Cavzp9wR9/ZtrpwsPZ0eQ+fz3Gf2hmHtnLSR+aP7XXje48S/FK7tpfntrH5Iv8/8ArI/Z2+EM3xU8awxNvOm28u+V9lYPxvguP8AhamsRPveZ5vkr73/AGS/h5H4M+HVnK9uqXN2vmu9fN06EsXi7zP1/MMxhkmQwpYf4pHsXhfw3a+GdHt7K0iSGGJNiBK2zTG+Tb8tYvivxJbeGdGu725lSGGJN/NfY/w4H8++/iav96R8r/t6+MLT/hGrHQ0l/wBJeVJWSsX/AIJ+eKJ7ibWtFdmSK2VJkT/f3184fHf4oXHxQ8cXOof8uyP5MKf7FfQ3/BPzQbgaprWsOmy2miSFP+Ab6+VoV/bY33D9yxmVwy7hflqfEfdQ/ipaYlPr60/BgooooAHTNRywLPG6Ou9G/gepKY9AHwj+2n+xRaeJLO88YeFYkgvIk33Fqi/favzUubS70PUniuEltby3f5/4Nlf0JSRpJvVl37l+49fCH7bv7FsXiO2ufGHhK32XifPcWqfx19bleacn7mscVWH8hyX7Ev7bD6X9j8FeM7jzE37Le9r9HLO6hv7VZ4JVkhf51dK/nwmtLjRr90ffa3lu+z+4++v0E/YX/bGeSO08FeLbj95uRLad2/z/ALFaZplf/L6iFKr9iZ9b/tDfALR/jh4MvNPu7eNL/Zvt7r+NHr8a/iv8L9Y+FHjC88P6wkqPE/yTbPkmr964ZUkjR1bejfdavBv2qv2Z9M+O/g2YJEsOt2m+a2nT7++vPyvMp4SfJPY2q0uf3j8WvM/vv/t/7lfav7DP7XMvgfVbbwV4gm8/Spn2W87v9yvkXxt4O1PwJr15omp27Jc277H3pWOm9HTY7pMj796fJX32JoUsfRuccZH9BLfZ9Zs4rq1dZ0Zd6Oj1kPG6Psevjb9gf9rmLxHZw+B/Etx5N/Cmy3mm/jr7h1W08+HzYvnr80q0p4StyTNpR54e4YlFFFXynCFFFFSAUUUUANoooqyQoopyfvHRP79AvjHwwPdzIlO8deONM+GfhO71jUJVSC3T7m771bEUNvpVs9xKyoirvd3r8uf28P2oX+IXiSbwfosrf2JYu/nTp/H/AJ2VOFoTxlXkPRhH2MDw39o3456l8cPHl5qdxcS/2bDNstIX+4iV5RvTf/B870Js3/7D/cr2P9mH4A6h8c/HltYLbv8A2bC6PczunyV+k88MvonN8cj1f9iL9lS4+KHiO28R63bsmg2770R0/wBdX6vafYRaVaw2trEsNtEmxErG8B+C9P8Ah94Ys9F0+JYYLdNg2LVf4jfELSvhv4YvNY1iVYIYU+5v+/X5tjMVPH1j0Ie5A5T9oP486N8DPBlzqd7Kj35Rvs9tu++9fjT8WviprHxb8W3mu6xcee7v8m/+BP8Acrqv2k/j1qvxz8bXOoXEuzTUm2W6f7CVm/AH4J6r8cPG1npVlE/2Pzd9xdIn3Er6zAYOll1H21Y5ZS55nT/ssfs26l8c/GFt+6aPRIX33E+yv2L8AeB9L8AeG7TSNKt0gtrdNnyfxVj/AAl+FGj/AAk8G2ehaTbpCkKfO6fxvXe18tmOPnjJ+R1U6XICU+mJT68Y2CikprfcoA+fv2r/AIyD4aeDXjtZP9PuF2R7Kzv2VPhpaWXhS01/UFW91XUE857p/v187/t06xLdfEewtP4Ion/9kr6H/Y3+JNv4l+HltpzsqXNl8mz/AGK8KNeFXFckj9KxOW1cHkUK9L7W59DG3hMezZ8lcn4x+Efhnx1beVq2lwXQ/vkV2f33rzL41/GKD4W6Fv8AKkutQm+SGGNfvvXry5OT3j4LDe2nPkpMq+KvGvhr4D+DhEHSCC2TZFDv+/WN+z/8VPEXxRN9qmoWUVrpDfJbbH+/Xwn8btb8Za9q/wDaXiKGe1tZf9THN9yvSv2TP2i/+EHvYfDWqsn2SV/3L/3K8KOPh7bkP02twry5V9Zpe/M/RVKKoaTqtvqtolzA6TI/8aVeThmr6OOx+SyjOEuVklQXdpFewyQzLvhddjJU9FAHP6D4K0Xw0mzTbCK1T73yCt0DAxTmxWbrWs2OgWb3WoXcVrbJ995mqI0i5TlP4jQ2ZH9ysjXvE+n+GbB7rU7uLT7ZP45Hr5G+Pv8AwUQ8OeB/tOleFETV9ST5N/8AAlfAnxL/AGgfHvxp1h/7Q1C4n877lrZP/wDEV7+EymtWXPPQ5pVYH6EfGP8A4KL+D/Bf2m08OJ/bWpRfc/uV8MfFf9sf4hfFSZ0fUpdLsJt/+i2vz7P/AGetX4QfsR+Pfiv5N3LZNpFhL/y9XSV91fBn9gHwN8NY4bnU4v7a1RNn7yT7n/fFexL6jl0P5pmfvTPzT8GfA/4gfFe5T7FpV5ewyv8A8fU+/ZX1b8Mv+CX+qagYbrxdrP2KLtBa/Pn/AH6/RnSPDmmaDAsOn2UFlGv8EKbRWjXmV87qz92j7ppGkeE/D79jX4a+A4IfK0SLULlP+XmbrXs+m+HtO0eFIrKzhtkX7oRK0UQLR1714k69Wr8ci+WIKn+9/wB9U/bS0ViWM2UbKfRQAzZRsp9JQAbaWimb6AHYoxTd9G+gB9JtpaSgBuyjZT6KAGbKgubK3uo9s0STL/tpvq1RQB5n41/Z68AePo2/tjw3Z3Dt/wAtCn3a+WviX/wTD8Paq0154a1aexl/gs/K+Svu3aPWk2+7f99V20sZiKPwSI5Yn4r/ABR/Yq+JHwymeVtKbUbb+CeyT7n+/XE+FfjF8QPhPqqJZa3dad5LpvtZ/wD7Ov3YnsobqF4pUWRH+9vryD4o/ssfD/4p2TxajosUc3/Pa2TY9e7SziE48mIgYSpHyf8ABr/gp0n7my8a6asafc+2wPX2v8OPjT4V+KFmlxomqxXW7+APX55fGb/gm34i8MvNqHhK7i1SzTe/2bZ86/79fMcM/jX4NeJN++/0S5t3+dN7pDWs8FhMZDnoke0nA/eZKK/NX4Ef8FJdQ0p7bSvHsX2qH7n22NPuV97fD34t+GvibpkN7oep292kv8CP8614GJwGIw3xI3hVhM7HyEpJ4xIjpn5f4qfn/Zalb7hNedI25pn57ftZfCybwf4+tvEscMr6dcTJ9pfZ9yvsz4Qa9Yav4K02azlR0NumESvFf2mP2hfCvh+6bw1f6c+qeb8k2z+GuC8E6T418MaImsfDyb+0dEufn+wzru8qvEjyUcR7h+k1qWIzHLqX1j3bdz7S1nWLfRrB7u6lSGJE3s718A/tU/tInxnNN4d0aZltFf8AfP8A3qr/ABS8WfGTxtG+mX+k3FrD/chTZXIeDP2UPHvi6/he7snskf7871yYzFVsR7lGJ7nD+T5flj+uY6rE8r8MeHLvxbrFtp+n757mZ9nyJX6i/s//AAqi+GHgezsNq/aPvy/79YPwP/Zo0b4S26XUsS3OpfxyVf8Aj58ddP8Ag/4ff51fUZUfyofWrweF+ow9tWODiDPavEeIhgMAvcO+8T+PdE8HxNPqV/HaqOm9vvV4prv7cvgXSbl4oppZ9v8AcSvg7x38T9d+IOqTX+qXUrxy/wDLPf8Acrb+FPwJ8RfFe5T7FatBZ/JvndKx/tSrWnyUYHsU+CcJgMP7bMap9veGP21vBHiK7S286W2Z/wCKZMV7hoHirT/E1qk9hdRTI39x6+ZfDv7BnhmDS401SSea7VP9ZFM6Vgal4Z1/9lnW7e/tLi4vfCTy7Jo3ffsr14VK8FzVT4fFYHKsRLkwM/ePtL/gVP6ciud8GeKLfxboFnqNq/mQ3Cb0eugV816EJc/vHxk4SpT5JB5aelJNGs8LI6q6N/A9SUPVkH50ft2fscL/AKT448JW/wAv37u1RK/Pq2urjSr9HidrW8hm+T59jpX9B2oWEWo2c1rcJvhlXY6Ou6vy9/bp/ZKl8A6rN4w8P2vmaPM++4hT/ljX2mT5nzw+rVjiq0vtnt37DP7YcXjjTbPwb4ouNmsQpst7p/8AltX28BvT71fz4eHtc1DwzqtnqGny7LyF/OR0ev1//Y8/ac0z42+DLa1uLhI9etE8maB2+euLNsrlR/fU/hLpVfsHGftv/sqw/Erw/c+J9BgSHXLZHd9n/LX/ADtr8qr+xl028mt7iJ4JovkdHr+hVow/yN9wrtr83f2+/wBlD+ynfx14atG+zN893Alb5NmnJ+5qhVpHwlomuXfhzVbbULKV4LmF0dHSv1+/Y0/aOtPjZ4Ehtrh1j1yxTZMj/wAf+3/47X45Onl/I/369C+Cfxe1X4O+PNN8QWUsqJE6JMifxpX0maYCOJo88DmpS5D9v9VsfLfzYt1ZqSVV+FHxN0z4veCbDW9PZdlwnzpv+49ad5a/ZZtjV+ewlOE+SZdWPuFeinU2ug4gooooAKKZRRL3wE8ytjR7Hf8AvXSqGn2/2q5RKzPjF8StP+EXgG/1u9lWPyU+RN333rKp781CB00IfbPnj9vv9pZPhz4Sl8KaPMp1u9T97s/5ZJX5T3k8s8zvcPvd/nd99db8WviNqHxU8c6l4g1CVp3lmfZv/uVyCR+Y6Js373+5/fr9Cy3BwweHvMdWfObvgbwXqfjzxJYaVp9u081w+z5E+5X7P/sw/AnT/gh8PbHT0iV9SlTfcTn7xr5//wCCff7MQ8K6CnjXW7f/AImU3/Hsj/wJX3F0/wB+vjs5zH6zPkgdNKHIVNU1O30ewmu7uVYbaJd7u9fkr+21+1BdfGHxTL4c0m4aDQbRn3on/LZ6+gf+Cgf7U6aHYTeBfD9x515Mn+lvD/BX5tJBLfXKRRb55pX+5/fevQyfLuSHt6xlVn9g2/BPgvUPiH4ks9H0y3ee5u32fIn3K/ZH9ln9nqw+Bnge2t/KR9alRPtM1eRfsG/sxw+APD8Pi/WrdX1m7T90jr/q/wDO+vs1OP8Afrz82zOWIn7GHwmtKkP2UUUPXzZ1CY4qvc3AtUdndVVVzU1fOH7T3xN8Q6bBD4X8L6fPdanqKf65E+4lY1ZckOc7MHhni6ygXPEP7Tka/FLTPCOi2yXrSy7Libf9yvfBK0kSHG12WvzB8OaH4y+Cnji08S+INKl+zebvmcfPX6KfDj4g6R4/0K2v9Nu0kRk+7u+7Xn4PEzq/xT6bPMqpYGMJ4b3onxh+3h4Lu4PEthrUUTfZmX53/wC+K8R+CfxXuvhX4wttQVm+xu+y4Sv0s+M3w0tPiZ4NvNLuE+Z0/dvX5d/Er4e6r8NvEFzpuoW7JCs3yT7Pv14mPoTo1fbQP03hPH4bN8v/ALNxJ+rXgHx1p/jvRLa/sLpHjlThUq/rfhXSvEvl/wBoWaXXlPvTePu1+YHwR+POsfCXVECs0+lO/wA6b6+//hp+0R4a+IOnQyxahFFL/Ekj7DXtYPHwrQ98/Ps+4YxmUVuejrAsfG34TaX498HXNlLaxGTZ+6fH3K/Pf4d/A2/+IPiDxDpVhceRc6Y+zfs+/wDfr72+Lvx30Pwjocnk3UV7fP8AJDBC+/e9cz+yj8MLrw7pOoa/qsPlalrFw908b/wI1TVwdLF1ec6MszfF5TgZ8/XuWf2ZdB8d+FLS40jxMim0ttnkzsfvpX0IXzUYijCbRTyuE2rXrU6fJDlPhcXiZYur7YWiRwg3GsnxP4q03wjo82p6rcrZWcS/O8lfnj+09/wUMuNR+2eH/Av7mLfse9r0sHga2Ln7hwSlyH1R8d/2v/BnwWspopb2LUNYT7lqj/x1+aPxy/a28a/GnVblLi7l07Sn+5p9r/nfXE+EvAHjP45+J0isre41e5uH/fTv/BX6J/s6/wDBPrQfAH2bWvFRbV9Z+R/J/gSvpfZYTK4+/wC9M5uacz4l+Cf7Hfjv4zTW0v2RtO01/v3t0nz1+jPwR/Yo8FfCe2tpZbRNX1VPvXM6/dr6D03SrTS7VILSBLaBfuoibdtXcgV4mKzSriPchpE2jSIba0itIkihiSGFPuoi1P5af3aKfXjGwUUUUAFFFFABRRRQAUx6dmmvQA05xzTOT1Gaa8nlCuS8XfFHw74MtnuNUv44ETuXqJTjCPvG1KhVrvkox5jsaK+WPFn7eHhnR/8AkHW0uqJ/fgrhLv8A4KENO/8Ao+hXCJ/tulefPMcPD7Z9Xh+E82xPwUT7k59KY+c18U6R/wAFC7fzkW90OaNP7++vYPB37XvgnxSIUkv0s5n/AIJK1hjqM+py4rhrM8H8dE954YUjYwKw9O8X6RqkKSwX0Do/3Sj1z3jn4x+G/Ato9xqeowwR+pet5VYfzHh08FiZz5IwfMd6vA5NNLZr5W8Rft5eG9MuPJsLCfVE/vwttrmLj/golZ7/AN34bvD/ANtUrjnmOHh9s+ipcK5xW96NE+0N7U9a+L7b/gofYb/9I8PXsf8AwNK7DR/27PCN8yfao5bLf/z0FXHHYefwzJq8LZtR+OifUPBpMCvI/D37SngrxE3+j61Cv+w9egab4y0jVUQwX0E27+49dMasJ9TwauAxNH44M3aCm6oYZEdNyGpVfIre5xcthrpmvOfid8BfBXxX017fxBo9rO/8E+z50r0cPSVcZzp/AKUT8uPj9/wTl13wk9zqvg2X+1LD53eB0+4lfMfhvxp41+C3iRPsV3daReW7/PC/3H/77r94HjSTh/nrxT44fso+DfjTpk0N3ZRWV63KXMKbDvr6PC5x7vJiTnlS/kPC/wBnD/gofo/itLbR/Gaf2ZqT/Ik2779faWnaraa5YJdWFwl1bOu5HRq/G74/fsd+M/ghc3NxFby6jo6P+5vYU+dKufs7ftleKvgvqNtb3by6honyJMk38Fb4jK6WJh7XDSM4VZw+M/QH4xfsf6f8T/FX9tLqEtq8v+u2Jv317R8OPAdn8PfDNtpFrukSFNm9/wCKub+DH7QPhf406JDd6PexG5Zf3trv+dK9OK5HGa+OeE+rztOOp7tXMcRiKMaMpe6V/wCyrV33tbxb/wDcqwlvHGvyqqVKhxRmnywOJzm92ZeuXiabYTXDfIqI7b6/Kj4+/EK68ffETVbqWVnhhm8lEf8AuJX6e/EyF7jwVqipu3+S9fk9DoFx4m8fvpiJ/pNxd7Hr57OOZ8kEfr/AFLDwlVxNb7B3/wCzz8Ar34r+IYZpVZNHhf8Ae/7dfpT4M8Faf4N0mGysIEhiiXYAnauf+DPw3s/h74QsbO3iWNtm5v8Afr0MttGTXdgMHDD0j5LifiCtm+Jmub3ENdK8x/aFs7W++G+qR3Xl7PJ+XfXqCnIr5o/bH8Yz2Hg+LQbGJ5tQ1R9kWxf++/8A0Ku3E/wjwMoj7XFwPnv4MftSeJvClvZeGLLSYtUKPsTe/wDBX6EeFr6fUtDs7q6i8m5liVnj/u18y/stfsxx+DtNttc12JZdUf50V/8AlilfVlvGIo8DtXNgefk989niOvgquI5cIiWnbabT69I+QE21h+LvC2n+L9BudK1OJJrS4TY4dc1uU16Obk94D8W/2tv2bdQ+BnjaZ4beWfRLh99vMifcry74UfFDVfhR4z03xHpksqPE6ecifxpX7X/HH4RaZ8X/AALf6Le26SSun7mR/wCB6/FP4tfDXU/hR4wvPD+poyPE/wAk7p99K/QcsxkMdS9jWPPnHkP2m+BHxh0z4y+BrDV7K4R5XT99Hu+dHrtvEOh2HiPSrnStQiF1Z3CbHjevx0/ZA/aLvfgn45s4biXfoN2/kzQb/uf531+x3h7XbLxNo9pqWnyrPZ3Cb0cV8rmODlgax1Upc8T8bv2wP2d734IeP7yaKJ30S7+eF9nyJXz8/wDwHZ/G9fun+0D8GtP+NHgC/wBHu4k+07N9vM/8D1+Jvj/wPe/D3xVf6JqUTI9vM6fOmzfX2WTZj9ZpezmctWHIfSH7CX7Rlx8L/G0Ph/U7h/7Evn/j/g2f/t1+rcph1mziurd1dHTejpX8+kN3NBMk3zI8Xzpsr9Xf2Cv2koviF4VTwvrFx/xNbFNkTv8AxpXnZ3gOSX1iAUvfjyH0i/yPspa1Nastj71rH/gr5uE7nDVhyElFMorQUdhlJ88nyJ9+meZWlo9j583mv/BRKXJAdKPPM0dOhSxtd8vyfJvd/wDYr8tv+Cgn7RH/AAsbxt/wi+lXD/2Vpz7Jtn3Jq+0f21Pjvb/B74b3lra3CJrF9FshT+Ovx0v7qXUbya4uH33Mr73r3MkwHtp+2md05ckOQhffI7yoiPv+TY9fSf7F37O9x8YfHcN3dxP/AGPY7Hm/ub68E8JeGL3xj4ksNKsomnubiVE+RK/bH9m34N2PwZ+GWm6NEipcunmXD/x72r2M5x/1al7GAUoc56XpthDptjFaW0Xkw26eUgSvH/2qvj1ZfA34cXl6ZVOqzo6W0O/5zXrXiTxBaeFtFvNSvZVjtreLe5dq/GD9q749Xfxs+JV5cbn/ALKtpdkMD/cr4/K8FLG1ve2OqrLkieS+J9fvfFWvXOoahcM9zcTb3f8AuV9Z/sFfsxS/EXxBD4r120ZNHsX3wo//AC2/zsr55+CHwr1D4xePLDSrJHeGab986J9xK/bT4aeAtP8Ahz4P03QtPiWNLSJEbZX0ubYz6pS+rQMKUeeVzqLSBLWBIk27E+Sp6Tbmlr89cr+8dodaZnFJMWRMr2r5t/aU/aVg+G+nzWGnTLNqjdAn8FZVasKMOeZ6GBwFbMa3saJ9HmVP+e1Un0q0u5vNliieVPuPX5kw/tefECGZ9t7a7/498Nalt+2t8RIPuS2D/wDbKvFjnGHmfoP+oWawjzwP0S8T+DNN8VaVNY31ok1u6bCmyvkPxT4F8Vfs0eJjrnhppb7wwz75rT+5/nfXAWX7ePjmJNs8Nq/+5FV2b9trVNSt3i1LTIrmJvkdKzq4/C1fgOnB8K51h/cnDmgfZHwo+MWj/E7QYbqylXzf+WsLv86VH8WPgnoPxQ0t4L+3RW/gl/uV+cVn8Zbjwz41/wCEg8OpLp+9981rv+R6++fgR+0JpHxR0mKKW4jttUVE3wM/Irqw+Mo4mHJM83NuH8dkUvreHPmLxr+wx4i0u53aFdxXNv8APxPXMaL+yB8SprhIojb2ifxukz1+l+BInz80iQxp9xFo/syj8cDnjxlmDo8kz5o+D37JNl4OuYdS1y6fV79Nj7blvkR6+lbW3SCHaq7FqbYmzFL9yvUpU4Uo+4fHYvHVcZPnqicJ/erzf40fHfw18E/D02patexecifJbb/neuJ/ab/av8P/AAE0G5/ere626f6Pao9flD4/+I3iv49+M3luHl1G/vn/AHNqn3Er6PA5dKt+9rfAeVKfIdt+0H+1r4o+O2tXMKPcWOib/wBzZJ/Hvrrf2av2IPEXxhubPVdbVtL8PfI7vs+d693/AGTP2BIbCGz8UeNV8y6+R4bL+7/v1976XpdrpFnDb2tuttDEuxETtXoYrMaWGj7HDEQjf35nI/C74NeGvhJokOm6Fp8UARPnm2fO9d0qLinbE9Kf1r5SU5zlzSOkbT6KKkBlPoooAKKKKACiiigApKWigCPABrP1XV7XSrSWe6lWGJP46tXM3kRb6+F/2xvj3cTXsnhbSLjYq/8AHy6PXFisRDDQ55nu5NlVbN8QqNM3/j5+2VHpbXOj+GWE10m9Huf7lfGniTxprfi25e41W9lnmf8A26xN/n72+f7/AN96Wvg8Vj6uImf1NkvDOCyuj7sPfCiiivLl759fBKAU5P3f3PkptFPncCJ0YVNzd0rx34g0PZ9i1W6g/wCB1Dr3irVfE+x9TvZ7r/fesiiun6xPkOFZfhoT5+QTy1/uLRsX+4v/AHxS0VzndZIT/gC/98UeWv8AcWloqffL5FMdDPLB9x3T/crb0fx34g0B/N0/VZ4H/wCu1YVGytIVpwOGrgcNW+OB7j4T/a58deGf9berqKf3Jtlehp/wUH8Sxwov/CPWn/f6vkv/AL5p0Me9/kTe/wDc2ffr0YY/EQ+A+bxHCWTVvfnSPq3/AIb+8V7t39gWf/f6tfSv+Cg+pu/+m6HGif34Xr5f0T4ZeJfEf/Hlo87/APAK7nR/2VfiFqsnz6K1qn9+vRpYzHTPlsVknDNGPv8AKfUGj/t7eF53RL2OaB/9hK9J8M/tUeC/ErbU1VLY/wDTb5K+VdH/AGD/ABbfBPtF7BZb/wC+leg+Hv2AYoE/4nGqvMv/AE67kr16FXFz+OJ+eZjguHYfwap9WJf6B4/0iW3LW2rWbr86ffr4n/ae/wCCfNvqP2zxF4C/cSbHd9P/AIK+u/hZ8GdK+FtqsOly3Dx7cfvn316Hxt/2a+pwuMr4b3oH5hiaVLn/AHR+DXhvxV4y+BfjNPsj3GkaraP88P8AA+z/AH6/TT9lv9tzRfi9DZ6PrUsWna9s2eXv++9dV+0l+yH4d+NmiXMsUMdlrfzul0nyV+VvxL+Ffi34A+MPs97FLa/Z3/0e9T5N9fY8+EzWj/fPN9+kfu0hEibqfX58/sgft2JqX2Pwl41uNlymxIb0/wAdfflpfRajbR3FvKs9u6bkeNvvV8jisLPCT5JnVGfORaparfWMtuy/LKjV+b/jvwZcfBf4+w6hdRN/Zstz5yO/3Nj1+lWBurgvit8I9H+KOjzWWowqW2/K/wDcrw8VQ9tHmPqcjzZ5dVlCfwTN3wjrtvr+jWl1ayo8cqJgpW6dxHON1fF9n4Z+LXwFvJrTRLdte0T+D/YrRuvjX8YfE1t9l0rwrLBc/cd5F+5RHE8kfegXUyf2s+elOPKfXKX1vJL5QlXzf7itWdq3hHSvEVzbXF/ZRXU1v/qnf+CvDPgh8H/GVl4kfxL4t1tpLmZEf7HHvTZX0d24rqjL20Twq9OOEq8tKY1IEgTb8tTJRRWxxhQlFFAD6KKKAGjpXyb+3H+zPB8WPBk2taXbqmuWKO5dPvyp8n/xFfWdV5kST5Grow9eWHmpwIlHmP56dSsZdNv5rS4ilgmh+R/k+5sr9B/+CeH7TjSj/hAtdu9//PjM7/drgf8AgoD+zg/gfxPN4t0e0Z9Kvv8AXIn/ACx+5XyF4b8R3fhXW7bU9Pl8i5idHSav0OUYZrhDijKUJn9BX+sSvh3/AIKD/s1J4u0J/GWiW/8AxMrRH+0bP4/uV7r+yr8drL42/DqzvYpUOo28Wy5j3fPvr2XVdLt9Y0+4srhFeG4RkcV8JSq1cBiTq+OB/PQ+/wCffvR/uOj/AMFdt8IviTqHwv8AHmm67ZO3+jzI7on8aV6d+2Z8Bbj4NfE28lihdNE1F3mt9n3Er573+X/v/c2V+nwnDH4Y86XuTP3t+Gnj/Tfit4J03W7GVHhu4d7In8DU68tHtJnSvz2/4J2ftCf8Iz4h/wCEK1i48uzu/wDj23/wPX6TavZieBZE+cj+OvzbFYd4StyG9WPPA52io/m7/foq1E8vmBI2kdE/v10E8lv4d0ea9uHWGGGJ3d3qp4ftfPm3t9yvmv8A4KCfHqL4e/D3/hH7CbOpag2x0j++iVMYSxNWFGB6lCPuc58Fftc/GyX4vfFe/uIZW/s20fyYUrw7+P8AhR3pHkd33v8APM7/AD/7dd58Gfhtd/FT4i6V4ftIndJZv3z/AOxX6RSjDBUTH+MfZ/8AwTj/AGdHeabx7rVuu37loj/+h1+inR6wPh74PtfAnhLTtHtEVIraFEGysD44fE20+FPw91XXbqVUaGFtib/46/M8VXnjsSenD3IHyP8A8FHP2iE0fSk8BaLdf6Zc/wDHw6P9yvzcSCW6uUii/f3Mr7ERK3viF44u/iN4t1XXb2V57m7md9719A/sJ/s/P8V/iQmsXsTppWmP5z7/ALj193QjDK8JzyOL45n2h+wl+zvB8MfAVtrt/Ap1nUESR3dfnT7/AP8AF19Vf6uo7eGK0hSKJPLRPkVEqcdK/OsRXniarqTO+MeSIuMg9hTRgVzXjrx9pfw90SXUtUmWGFO5rzTwJ+1j4R8carHp9tcBJpf9Vv8A468+dWlCXJI9ChgMXiKXtqUPdPU/GkOpy+HL5NKA+2NC/l/79fGV3+xn4i8bTXmq+JdamS/m+fZGlfc8c6XSe1LsqKtCGJh7514DNcRlb/cn5TX/AMF/+ET8a/2L4pln0+F32Q3Wz5Hr2fTv2G7TxBZw3Wl668sTJ8jbEr60+Kfwh0b4naHPZXsK+ayfJMPvpXy1onivxd+y/wCK003XFlvvCsz7Euvv7P8AO+vC+oUaUvgP0ePFOOzGj/s8+WcTKvP2A9Zj/wCPXU9/97elc9qH7CXjOL/j1mtZv+u7V99+D/Gum+NNKhvdPuopoZV4KNXQBvXNdX9k4eZ4b42znDy5JM/Mm8/Yn+I0f34LJ0/2HqXw1+zT8VfCGtWd3p0SW0sT/fgev0u8sM3rR9ljH8C045TRh8A63G+YYql7GsYHgOPVI/DlkusYe/EKed/v10dAGKK9iEOSPKfnlSXPPnGO+xN9fMf7W37XOlfBbRLnStNlW+8Q3CfJCj/6qnftefta6Z8E/D02m6bcJdeJLhHSKBH+5X5aWFp4o+OHj/Z5Uuo6xfTfO7/Psr6jLss54/WK3wHNKQ65n8V/HTx/v/0jVNYu32bP4Er9NP2Tv2MdK+EOj22q67DFe686b/nT/U10P7Kv7Juj/AzQbe4u4YrrxJKm+aZ/n2V9I/L70sfmPP8AuaPwijH7YyNNiIm1fuVMlGyhK+cNx9FFFABRRRQAUUUUAFFFFABRRRQAUUUygDn/ABxfPp3hi+uIv9YkT7a/IfxzqUuq+LdVu5d+97h/v1+xOp2Uep2TwSfdlXbX5t/tJfs6614I8Q3+r2Nq11pcr7/k/gr57OKE50uaB+scA5hhsJiJRrfEfPtFSzQTQfI8Wx6ir4eSa+M/peFaFf34BRRRWZoFFFFABRRRRygFFFFHLMfxhRRRRyiCiiijlAK7j4QeJtF8LeL7a6121+02n/oFcN/wOrOm6bd6rcpFaW8t1M/3ERK3w/Pz+4ebmUaNXDThWnyH6U+Fvj/8M7XToZbe7tbZNn3JE2PW7YftN+DNSu0t9PkkvXf/AJ9U318i/CP9jrX/ABrLbXniA/2dY/8APP8AjevtX4d/Anwz8ObOFNPsleZP+W7/AH6+8wtSrL44H8v53QyrCTcYTlOR3ekalFq9jFdxLJGj/wAEn3q0AuaiSHZHtT5KlHSvXPz5/ECphqV6KKYA9ea/GP4I+H/jR4cm03WLSJ5WT91N/GlelPHvpNtaU5ypy5oESPxE/aB/Zz8R/AHxbc+bFK+lb/8AR71K+g/2NP235fDk1h4S8YTNNYTPsivf+eNfoP8AE34ZaJ8U/DVzo+tWsVxDKnyu6fcr8hP2nP2adb+APjCZ0iln0SV/9HukSvssNXo5lD2Vb4zml7h+0GnX1vqVsl1aSrNDKu9XRutWtm/71fmV+xL+2bL4Wu7PwZ4ru3ewd9lvdTfwV+l1hfRajapPbyrJDKm9HSvmcZg54SryTOmEid4g9MS0iTpEv/fFTUVwmnOxFRR0paKKBBTHokl8uszVfENnots9xeXCQRp97e1BcKc5uyNOivnjxr+2h4O8LSzRWpk1J0+/5HO2vOf+Hh+l+d/yALzyv95K86eMowl8Z9JQ4bzXEw54UT7MGfTFPXHevB/AH7WvhPxvLDF9oSwml+4k717daXUV/AksUqujfxJXVSxEK3wHkYrAYnAy5MRDlLdMp++h0D1ueecb8Ufh7YfEzwZf6BqEKyQ3EXy7/wC9X4i/Gn4ZXvwk+IWpaFqETIkMzvC+z79fvKyZr45/4KD/ALPaeP8AwafFOlQr/atj/rdn33T/AClfR5Nj/q9X2U9mY14cx8S/sc/He4+DXxOs0ldv7Kvn8mZP4K/ZbStRh1zTba9tZVktpkV0dO9fz3fcm/iR0f7n9x0r9TP+Cef7QaeNfBv/AAieqz/8TDT/APUl+rp/lK9XPcD/AMv6RhSlyHr/AO1r8DLP40fDG/sxCv8AaUKedFN/H8lfjBr2j3fhzWLzT7tGS5t32PvSv6EWhDxlT/Em2vyu/wCCifwI/wCEK8Zw+K9Pi8vTdQ+SZE/v1y5DjeSfsZhVpfbPj/w9rNx4c1uz1O0leGa3m87elftj+zH8Xbb4yfCrTdTRle5jiSK4T3r8P/8Avl6+sf2Afjs3w6+IltoN7K8em6j8j73+Tf8A5evaznB/WKXtoGNKR+oOq2z2lxn+BqK3r2OO+tElA8wfwvRXwqr2KdAqyXUXh/Qpru42wQ28TvK71+LP7VHxYuPix8XdV1Pe32OF/JiT/YSv0T/b++MqfD34XPottcbNS1H5Niff2V+R8zvPNvm+ff8APvr63IcLL/eZjqy5PcGb/wD4iv04/wCCcHwC/wCEf8MP4y1OL/Srl/8ARN/9z56+BvgV8Obv4qfEjR9Ft4mffMjzP/sV+5Pg3w1beDfC+naNZxLHBZwrEq0Z9jfd9jAuhA1nKQo7M2wffr8v/wDgoz8dv+Ep8TJ4P0+fdZ2L/wCkeW/+t3//ALFfd/7SvxVtPhL8KNY1aWVY7nyXW3Q/xvX4ieJPEF34t1u81W4dnmu5nfe/8FedkOD55+2mXXl9kPD2h3HibW7DT7SJnubt0hTZX7Zfs0/B60+EPwu03SUVftMsXnXD/wC29fCH/BOn4EP4t8WzeLdQt/MsNP8Akh3/AN+v1M2eWEVaM8xntJ+zgFCJS1fVLXQ7Ca7upfIgT5mevDtU/bN8AabdTRPfNIyPs+RK9i8Z+GYvF/h+802VtguE2V80+Fv2E9AstVe61SeW6TfvRFevia/1j/l0fU5bTy+UJSxcjlPjp8T9G/aI8NnR/Cn9pT38Xz/Jb1806P8AD3xb4V1i21V9KurL7JMm93TZX6Q3+neD/gh4emvVt4LNIk+//G9fFHxh+P8A4k+J32q30nSZYNHL7IpEh+/XiYmlyS55fEfo3D2Ol7L6tRh+6/mkfd3gPxnZXXhrTmuLpUm8pN+966631ezu/wDVTo/+7X5A3Pi3xRYokVxqF7a7P4N71seFvjt4y8M3iXFrrE8//TN3+Silm0Ye5OIV+ApV+eth6p+uRYjtxXM+OPAuleNtFmsNRtUngfsf4a+aPgL+2Ynia5h0jxIn2W8f5Em/gevrWyu4ruBJYpdyP91v71e3SrUq0PcPzTG5djclxHLWPhjxJY+Lf2T/ABG+oaVv1Dwq773gf+D/ADvrppf23bjxM9npnhrS3u9XuHT92f4K9L/a+N1J8P2sLHS31G5vW8hNi/drnv2Xf2Z7fwDpttqmqRK+pOiP86fcri5KsKvJCR9dHFZfiMv+sYuH70+iPCd3e32h2k2oRLBePGrPCn8FbZ6U1I/LHyUV63wxPzqbUpcyCvBv2qf2ltK+BHgy5lWVJtamXZbQbv467j41/F3Svg74MvNa1CVN6J+5h3fO7V+M3xd+JviD49eP5tQl826mu7jZaWte7lmB9t++q/Ac06nIULy+8R/HT4ivLsl1HWNQm/ub9lfqr+yT+yrpvwQ8MW11fwxT+IbhEmmkf5nSuV/Yl/ZRtPhf4es/EWtRLPrdwm9N6fcr6+X71dOY5jKf7mj8ARj9uQJGlPSn0V84bBRRRQAUUUUAFFFFABRRRQAUUUUAFFFFABRRRQBEVBrP1DSbXVU8qeJJl/uOlaXWkJ+7Q1zaFRm4Pmifl9+3L4q8P+EfiJ/YVho0UVyifvp0d0rwi2nS7tklT7j12f8AwUNgl/4aJ1Vpd2x4YdleCeG/FT6PN9nuPnh312Znw19bwkK1E/UuFeMZ4SfscXP3D0yiq1hqNpqqebby70/jT+5VhNjp8m+vyirluIoz5JwP6Gw+b4HEw54TFop3lvJ/yyemJsd9lYRwlafwQN5ZhhofbFoqC/vrfTv+Pi4RE/v1lX/jXStO2S+b9tT/AGK9HDZNjq3uxgeRiuJsuwnx1Tb/APQ/4E2Vt6D4O1PxHeJb2lvK839zZXlepfEa9TelpafZYZvuO9ex/sVWPiPxp8ctH/0i4ntrf55n3/IlfYUuEatKj7bEH5vmPiPShPkwkS5efBrxnY/f8P3/APwCGqH/AArLxan3/Dmo/wDgPX7Arplts2tAhP8Au0f2LZf8+6flXkyySl/MeHHxKxf/AD6PyHs/hJ4wvn2J4cv/APgcL12ei/ss+P8AW3TytNSNP43n3psr9R00y1jP+pT/AL5qb7NGnSNB+FaRySjA5a/iPjqnwQsfCngv9gm9meGXXdSVV/uQJX0t8Pf2d/CngJEe109ZLlP+Wz7s161s4+X5aNvNenSwNKj8B8Vj+IswzH+NMghtIoE2omxf9ipyuKXZRXfGPKfMSvPUKfRRTAKKKKACiiigBj1xnxR+G+jfFTwpd6JrVqlzbSp8rH+Bq7JzS1cJcj5kRKJ+I37S37O+sfALxtNFKsr6U777e9RK+pf2E/2y3nSz8C+Kpf3iNstr2T+NK+0fjT8IdH+MXgy80TUooi8qfunf+B6/Gj4u/CvxB8CPiFNp8vm2v2ebfbzf36+0oV4ZpR9lV+Mxl7h+60cizorxtvRu9SV8d/sO/tVxfFDQYfDWtXGzW7RNi7/+W1fYavkV8jiaE8NPkmbRlzi0U+mS/crmLOW8c+M7LwVotzqN7LshiTfX5qfHH9ofX/ifrFyltO1rpW90iRHr6H/by8aS2Ol2mh28rIbn53SvnD4J/s/ax8Wr9HVGg0pH+e52ffr5jH1qtar9Xon7dwngMDgcJ/amMPLrDSrvVZkitLSW9mf+4m+vWfBv7KXjrxgiOtgljD/G89feXwv/AGc/Dfw+sYfKtVluE/jevV47eG2j2xIsY/2Kihk8fjrEZp4hS/g4CB+flx+wl4r0+0+0WeowfbF+fpsr0f8AZ9+JPiL4e+KU8DeMk2SN8ltPv+/X2B5aHquQ9fLn7XmjRabHouv2pWG+tLxMOn33316McHDB+/A+Qp51Wzp/V8WfUsTiVAy089DXN+AtVbWPDVjdP994kNdKe9etCXPG58NVp+ynKAuyqWr6bb6xp01pdosltMux0f8Aiq7THTf/AMBq1pqQfir+2F8E5fhD8VLy3iif+zbt/Ohf+BN9cT8BPihd/CT4kaVrVvuREm2P/uPX6jft0/BNPij8K5r20i/4mumfvodifO9fj7c2ktrcvb3H7h4fkdHr9Ly7FRx2G9jM8+rHkkfv74H8VWnjXwxYazZSrJDcwo/yNXJftAfCu0+Lfw41LRZokkuPJd4Xf+B6+Tv+Cavx3fUdMufAupSnfD89pvf7qV9+/f3V8JiaU8DiTth78D+fXxh4Yu/B3iS/0S9iZLm0m2PVDTb6XStStr23dkmtH85HT+/X2r/wUl+Cf/CNeL4fGFlb/wCjXyfvtn8Dps/+Lr4e/j2b9n9yv0zBV4YzDHny9yZ+237JXxftfi58JNMvGlV7u3XyZ1/2qK+Bv2Bfj5H8M/F9zpOoy7NMuYXkVP8AbG+ivgMdgZU8RKMVodanocZ+278Wn+Jnxov0il32emfuYf7lfPCfvPk/4HU9/fPqV5NdyuzvcP5z7/8Abra8AeFbjxr4w0rR7dHea4mRPkr9DoQhhcMcHxzP0E/4Jq/BP7DpU3jXULfZNN8lpv8A+B19+fLGn9yuO+Evge3+Hvw/0fRLeLy/s9um/wB3qj8c/iLb/DL4b6xrUsqo8ML+V/v1+X4mrPGYn3T1Pggfnl/wUf8AjT/wlvja28Jafcb7PTn3vs/jf+P/ANAr4/8ADGh3HifXrPT7eJ3mu5khREp/jDxNceLvEl/qt3vd7iZ3d3r6u/4JzfBb/hNPiD/wlF3F/oGmf6nf/n/Yr773MtwhxfHM/Q/9nj4XW/wp+Fuj6IiL9pEKPcP/AH3r09ulMh4Wlr80qSc5ubO34AFRySeWDU9VNRX9yfpUG0PelY+Q/i5fv8XfjVYeEDL/AMSq0dJLlN/3/wDOyvpPw78NtB0HS4LW20+2SJF+UeVuxXwDdePrj4b/ALR2oale73tjfOj/AO5X6F+C/F2n+L9Itr2xuEnidOoavJw04Vpz5z7bOsPicHhqXsfgOa8WfAjwl4tjdbrS7cu38Spsr5L+MP7Et7pAuNQ8Lu8yL87Wr19+4FRyxoy/PW1fBUcT8R5uV8RZhls/cmfjHf6bqHhjWPs93FLZXkL/AO5sr77/AGNvjLL4x8N/2PqUu+8tPuf7aV0X7Q37Nmm/EbQrm7soo4NVRN6Oqffr5c/ZVtL3wX8en0eZGgmiSZHT/vivCoUJ4HEcn2T9LzDNMJxLlkpz/ixP0gntYroJ5sSv/v1KsaoPlpkB3wrUlfVH4dK/wBWfr2uWnhzTbm/vZVgtrdN7u7VoOa/Pb/gof+0z9kjbwFol1iZ/+PiZHrvweFli6vIZylyHzh+2F+0fd/GzxzeWlo8qaJaTbIUT+P8Azsr339gL9lJdQ2ePfEtvKif8uMMi/erwL9jf9ne6+Nnj+G4uInfRLGbfcO/3H/zsr9iPD+jWvh/SrbT7SJYba3XYiJ2r6HMcTHCQ+rUTGlD7cy7DCkaIi/wJUyUm2n59q+P5jpFoooqwCiiigAooooAKKKKACiiigAooooAKKKKACiiigApj0+mPQB+UH/BS7Sng+LMF1s+S4Svjn/WV+o3/AAUo+DVx4q8F23ivT7fzptM370T+Pfs/+Ir8ufufJ/cr9PyarCrhLHmVYzh8A9J5YPuSsn+49aVn4q1OxTZFcfJ/t1lUV6lXBYat8cDroZliaPwTOh/4T/W9mz7XsT/YRKzbzXL26+/cS/8AoFUKenzvs/jrD6hhofBSNv7XzCf2we7ln+R5WdP++6+lv2S/2RtY+MviG21DWLSWy8PRfO7un+ur3H9hn9jnRvEXhu28a+K4GuvNbNva7/kr7G+LPxD8P/s/fDq51DZBZQW8WyGFPk+evncVma/3bDQ94jmqT9+sz4l/b48K/Dr4deFdK0DRdKt011Pk+T7/APBXtH/BPD4G/wDCB+AP+Ei1C32ahqnzpv8Avon+Xr40+GOla1+15+0NDe3ryzWv2jzn87+BK/YHQtIt9C0q10+3RUht4lRa8vH1Z4ejHDNmdKJor9yn0UV8ydIUUUUAFFFFABRRRQAUUUUAFFFFABRRRQAUyn0UARsuRXgf7V/7OOm/HPwPcjyVj1u0R3t5k++1e/A4pre1a0qs6M1OBnKNz8FLDUfEHwP+Ivmp5trqWnXHz/wb6/Yv9m3476Z8cvAdpqdvKv29ERLuEN9x6+bf+Cgn7L48QaQ/jrw/a/6fbpvuI0T79fIv7J3x6vfgf8QrN5XdNNuH2XcFfZVaUM0wntofGc0fckftbTHG+snw3r9p4m0a01KylSe0uER0dGrWeviJLkfKdsT4Y/b40C4k1vRdV2/6Ns8mvpb9n/wvY+Hvhzo4s4UQSW6Svs/vYqt+0P8ACqP4neBrmyiX/Tol863P+2leWfs6fHK38P2MPhDxVL/Zeq2TeSv2r5N9eTGlGlX55H288RPHZRDD0fsH1XTSxB6Vnw+INPnTzYryBk/36tWt/b3yM1vKs6o235Hr04zhM+M5Jw+OIl1dw2UDzyMqRJ87M9fn3+198b18W+JrbRNLm329lNvfZ/HX2D8bfCPiPxh4ZOm6BqcWnPL/AK2R1+fH+xXmHw1/ZJ8N+EGW61W4/tS/f55ZJ/79eZjKVXEe5A+uyKrg8HP6xiFzeRW/ZR+K3izxSq2Gq6JLa6csP7q6f+OvqfPy5rE0Ky0zS7VILJYo0X5PkrWQ5d/Su+hHkhyniZnXhi8RKrCHIT0yjfQ9bnkEF9aR3kDwypvSX5Hr8aP21/g0/wALPjBeOkWzSr596f3K/Z6vlj9vn4Mj4j/CuW/sox/aWmDzEcff/wA/LXtZTivYYhEVY88D8wPgn8Qrv4ZfEjR9dt5WREmRJtn8aV+5PgfxPa+NPCunavaSrJDcwo+RX8/Tx+RM/wB5Hh+R0r9RP+CbPxlfxP4PufCV3L/pNj88O/8AuV9DnuF54fWYHLQkfRH7Snwvt/ix8KNY0eWJXm8rzYf9+vxC8Q6PcaBrd5plwjJc28zo6PX9CUiLNHsbDr/FX5E/8FB/hK3w9+LL6tCuyz1ZHmR0T5E/zvriyHGck/YzLrw5j5cs7qTTJhOkrJIg2rs9DRVf+L5vuUV9+6MJanGpBs8tE/g+T5K+z/8Agm78Hf8AhLfHlz4ou0/0bT032+9PvvXxmib3Rdm93fYiV+zX7EXww/4Vr8E9NiuEX7Te/wCku/8Av189nmI9jh+SBtSjzzPoThsf99V+ev8AwU6+L3kW1h4KtLj55k86bZ/BX31r+qw6Jot5qErbIbeJ5S9fht+0J8Q7j4m/FTW9beV3he4dIU/3K+WyPC+2xHOdNeXJE89toPt15Dbxbn82byUr9pv2PPhQnwv+DulW80Sfb7hPOmevzI/Y2+FcvxN+M2lRPb+dptjMlzcJ/fSv2n060Sws4bZPuRLtWvR4gxWvsUY0I9SRVC81BdXsVjE0twyxqv8AE1WznvXyF+3F4z8ReH9KsbfTJpbW2d9jzJ/H9yvgq9X2MOc+iyvASzHFRw/Na59WWGtWupfNBOsq/wCzVqZfMidP4cfLX5gfAX49eIPB3jaw+13s91psz+S6V+m+k3iX1klwv3XTfWGExX1mJ6OeZJVyWvyTPzu/bP8Ah1d+HPHLaxBEyWd3/H/t/wAdcD8Iv2iPEHwouUSK4+1aVv8Anhev0n+KPwz034meG5tOvYVfd91v7tfnD8Yv2cfEXw01W5KWTajprvvSdE+5XhY+hWw0/bUT9P4czjA5ngvqGOPun4VftOeF/iDZxAXaW12UXfC78ivYYL+2vY0aKRZFb7vzV+L0N1d6Vcp5Ustrcw/8A2V6R4S/aP8AGvhJ08rU2ukT+Cb56vC5x9mqjlzHgJT/AH2BnofqhrOo2+m2E0srrsRPmr5K+Dnh+Lx3+0X4h8VWa79Lt2eFJP7/APnZXmOieOPip+0BNDpqbrGwd/308P8AAlfanwl+GNl8MPC9tptr/rWT96/9969eFT6xLmPh6+G/sOlOnOfvyPQUj+TZRRUF/dpZW000rbIYk3ua9OJ8Z5nk/wC038Z7H4LfDLUtWuJV+2NFthh/jevx2sLXW/jZ8S0RPNvbzU7n7+z7lexftzfHq4+K/wATptMtG/4lWnPsT5/kf/OyvoT/AIJzfs7/ANnWb+OtYiXzn/49kevtKEIZdhPbT+M4ub2sz6t/Z1+C1l8E/h3YaLbxJ9oZN9w6fxvXrGzNFFfHVakq03OR2j6KKKgAooooAKKKKACiiigAooooAKKKKACiiigAooooAKKKKACmU+mUAYvizw9ZeLdAvNJvk3212jROK/Gn9qH9m3WPgb4vvF+zyz6JNK7w3uz5K/a4nmuM+KXg/wAO+KvCt5D4lt4ptPRGd3f+CvXy7Hzwc/dM6kfdPwPortvjNBoVp8RdYt/D/wDyDYZn2V3n7L37O8X7QPiC80+bU1svs2z5H/j3/wD7FfpksVCFH20zzOU8NpU++n+/vr9RtB/4JfeBIbZP7V1O/eb/AKYzbKd4h/4JheAnsJv7M1XULWZU+/cy70rx/wC3sPzcppClMP2b/wBrXwR4L/Z8sP7V1BIL6xR0+xf36+Lv2k/2k9d/aF8W/Z083+yvO2Wlqn8dM+In7Let+GfF7+H9C1CDxJNv2eRZP89fT/7KP7AmpaPqth4l8bqkPk/Omnunz15844TCc+J+2zf35nrn7Bf7P0vwv8DJrWpwomsXyff/AI9lfWkX3c1WtLRLWFIol2IibFqyvSvisRXniavPI6YxsiSiiisSwooooAKKKKACiiigAooooAKKKKACiiigAooooAKSlooAy9X0231XT7m0ukD20qbJUf8AiWvx7/bR/Z3uPgv8RZr61Rv7Evn3wun8H+d9fsp0FeN/tQ/Bu0+Mvwx1HTPKX7YiebC9etluMeGq8r+FkTj7p8w/8E6v2jl1a2fwLrVxieH/AI9Hd/v/AH6+/wBOa/BfStR1j4LfEhLtEltb/TLv5/8Acr9pfgX8UbH4tfD3Stbt5Vd5YU81f9uu3NsLyT9tDqRSkegSR+Zw4yK8m+Jv7Onhv4iXDXdxD9mvv4bmD5Hr15PrStXzM4xn8R34bE1cLLnpSPk2L9im9id/J8c6rBD/AAJvr1n4Z/D+0+Bvh+7W71e4vlf95LJdPXqUwCDJ+4K+E/2y/jzcT6k/hbTbpo4l+S5dK82q6WEjzn1WW08bxFiFhJfCdD8Zf220067udM8MQieZPkeZ/wCCvmrWv2jvHutzO0ursEf+D5E2Vw2g+FdV8VXiWmn2kt7M719PfC/9hm91gW134kumhV/vQIn3K+d9rjcdP3D9glg8h4do8tbWZ5BoP7R/jrQ7lJV1hp0T+DZvr6j+Bv7aFt4mu7bR/EUf2W8l+VJv4Hr1Tw3+yx4H0GySJtKgu9n8c6b6wPib+y54Z1rRpm0uyg0y+iTfDJbJsr18PhsRRjzTZ8HmWbZLmk/ZU6PL5nvtrdpfQpLE6vC/3HSrWyvnL9lH4kXGsabeeG9Vn36hpMvkkv8Axf5219G/wV7VKXPDnPzXGYaWEreykP2Vna3pcWt6XdWUyK8NxEyNV6ito+4cR+GP7TPwyl+Gfxd17StmyzeZ3hrV/ZO+KD/C/wCMeiXvmslhcTJDcf7lfXv/AAU0+En27RNN8a2kXz237mbZ/Hv/AP2K/N+HfBcw/Ps8l9++v0/Byjj8DyHny9yZ/Qjp17Dq9hbXUDb4ZkWVHr5w/bx+EKfEn4RXMtvEv9o2Lecj/wCx/HWr+xL8VB8T/gppM00oe8tV+zOn9xUr3PXdHh1rR76wuRuS6haJv92vz2PNg8SdnxwP575xsEifxq9Fej/H3wJN8OPirrOkSRbFSdvJ/wByiv17CVfa0YyPMn8RJ+zr4Al+Ifxa0HTIovPh85HuE/2K/cXQtLi0bR7SzgQJDCiokf8AdWvze/4Jh/DldS8Tat4tli3W9pvhy9fpmvEdfm+d4n21bkiejSjyQPm/9ur4mJ4A+CepRRXGy8vfkSvxw+ee5eX7jv8AO9fbH/BSv4m/2/4+s/C9vL8mmffT/f2f/EV8beGNGl8TeIbDT4vnububYlfS5PS+qYT2hy1Zc8z9KP8AgmT8Mv7H8GX/AIwuIvLmvt9siP8A3Er7qXpXAfBDwVD4A+GuiaQkPkyJbo8v+/XoK9a+ExuI+sYiczshH3QPIrkPHvw80nx7phstWtEuLY9jXXjFQS/PXn8sZ7nTSqToz54M+Df2k/B3gv4KabZ2ei2Gy/uLjzkG53+5/wDt16F8KP2zPD406007X0l0u9PyfvE+Su98W/s4Q+N/iWniTVbv7VZp/wAuT/cro9c/Z68Ga9p7w3GlxL/toleRHDVadaU4fCfd1c1wOJwsKWM5pzOw8PeN9H8UwpLp1/Bchu6PWjqmi2etwvBdQxzI33l218ra3+yX4g8I3L3vgjxBdWO35/JeX79Z1l8e/iP8J5fsvjLQJbnTofk+3Qfx11e3lH+LE8f+zY1Zc+BqnuHiH9mDwF4nm8290eLf/sfLVDSv2Sfh3pFx5sOjq7/7bu//ALPWv8Lfj54a+JsP/EvvFNx/zxf79eoJJ5nzoeKqFHDz9+EDnr5hmuE/czqyMjQ/CWl6Bb+RYWUVtGv/ADzTZWxs+epQMCgniuv4Njw5VZ1PemxtfM/7cnxvh+Evwxuba3uNmq6ijwwon+f9uvpC/nS0t5JZDshRGd29K/G/9tf4y/8AC0/i5fw28rvpto3kwp/t17mWYX6xWv2OWrI4b4A/DLUPjL8VNN0pEZ0lm+03D1+3Hg3wraeDfDtnpFlGkdtbJsREr5G/4JzfA/8A4Q/wM/irUIv9P1H/AFTv99Er7UXirzbFe1q8kdkFKHIKlPoorwzYKKKKACiiigAooqOTdjigBXrh4/jB4Zl8dXPhEain9sW6K7x1yXxI+K3nWWpWWhSq8Noji+1BPuQ/36+d/wBlj4Vt8QvFvifxXqt3dP8Aa/kt7pH++nz10woe5zzA+6UuUkTerfLT0cGvIj8A2D/6L4w120Rf4EmpX+FPiWy2fYvGF/M//T1LvqOSH8xHMeubh6Ubh6V5EdE+LVr8lrrOgun/AE9RO9clc+PvipB43s/DH/Ej+33CO6T+U+z5P/26Xs+wz6LpDJsyzH5a8jHgTx7rP/IY8SxWr/8AUMd0pP8AhQtxPIjXXjbxHJ/sfafkqeSH8xR6hNrmn2o/e6hap/10mVaoSeO/DsP39e05P+3tK4qL4C6L/wAvV7eX3/X189X/APhRPgd9vm+HLKdx/HNFRyxA3JviX4Yh665YP/1zuFb+tZt58aPC9r/zEPO/64Lvp0PwP8Cwfc8L6d/36rRtvhl4Wtf9ToVlH/upVfuwOZuP2hPCluP+X+T/AK52jvVCf9pnwqg/49NcP+5pjtXokPg/RrX/AFOnQR/7qVdh0q1t/wDVRKn0ovTA8mf9qTwomz/iX+If/BNNXgn7Y37WWmR/C6503RItUtb+7dE/02xeL5Hr7aECIwKrX5uf8FTtfmg13wxpMTNsuLTznTf/AB769LLaUK2JhAxq/CfAPmeZ87ffd/v13nwZ+L2q/BrxnbeINN+d0f54P79cHRX6nVpUnDk5Ty/tn6s+DP8AgpL4F1XSrb+1YpbK/wBn71K8o/aV/wCCiEOueHLnRfBSSpNN8jz/ANyvz930fx768SlkeHhPnOr2/um3beNdbg16HVU1CdLxH87zkmf79frF+z9+01car8KNBuNb0zVL2/e3TfdJaO/nV+V/wo8I/wDCeePNH0ffsSW4TfX7pfDvwlb+C/Buk6LboqQ2luiLsrx8+9lT5YIukeeXP7S2k6bC9xd6Vq0cKJ/z4vSWn7U3hq/tkni03XHRv449Mdq7z4pqD4A1j/Yt91Uvgud/gSz/AN418j7nJ8J2nL/8NQ+Gk+/pviH/AME01SQ/tP8AhV/vaf4hj/66aS61695aelNeCJ/vLWHNEDzK2/aK8KXbbFi1RP8ArpYutbdr8YPDV1/y/LAvrP8AJXRT+HNMuv8AW2sU3++Kx7z4W+FL7/j40Cyn/wB9KvmpAW0+IXhuT7uvaaf+3pKk/wCE30L/AKDOm/8AgWlc2/wF8BP/AMytpyf9saYfgH4KH3dEtY/9yKp9wDqv+E00L/oNWP8A4EpUf/Cb6B/0G7D/AMCkrlj8BfB7/wDMMi/74qnq/wAHvh/o9r9o1LTbVIU/jmSq5YAdfL8RvDEH3/EGmj/t7SsLVvjj4Z0v/lrcXv8A14xebXnXw48OeCvE2o3mm6l4HsNLv0ffEklv87p/A9ewab4A8P6Mn+gaVb2vy/cRKfLCIGD4C+OXhr4hajNZabNcQ3MXWG9h8l69DRw9fOfxd8ELo/xN0fXbKVdPN7ssopIR8iv/ALdemeDfHc0lz/Y+uxLZakn3H/glSlKN1eIHodFMSn1zgFFFFWAUUUUAFMePfT6Y9AH5if8ABSL4Bf8ACO+IIfHGlW+ba7+S4RP4P79UP+Ccfx3/AOEV8VP4K1K4/wBAvv8Aj2d/4P7n/odfod8afh5a/E74davolxEknnQuE39mr8SdSsdQ+DvxLeJ/NgudJu96f7iPX2GDqrHYT2M/iOKp7kj97w+8UffFea/s/wDxQtfi18NNI1uGZXmmi/fJ/t16SDsr5KrFwnyM7I+/EyfE921joN/Kn3liZq/LeLwfqXxh+MV/axO372Z3mfZX6n6zafbtMuLf/nqr18d/Arw/B4L+PfiHSr2HZNLveF3/ALleNjsP7acD77hnH/2dRrTh8Z7z8HfgNonw00eGKG1RrnHzzv8AfNerpAiDiiLBTrUc19Dbo26RE292auylGFGHKfH4jE4jGVnObuTYw2Pl/GuU+I/i/TPBvhm7vdQnWNET/vqvOvi3+0/4X+HdvNELxLi+T7sKPzXwf8X/AI+678V7x/NlltdN+fZDXn4zMaVKFon2WQcKYvMqkak1yQPXv2ZPGcuq/GbWb+P5LC4d5neve/GP7ZPhDwhrn9ku8s0ivsd0/gr5n/Z8+DXinUvDFz4i0OXyZnTYkcn8dcDrfwI+Is+vTfaNCupJrib559lcFLEVqVL3IH2WKynKsXjZqtW+A/TvwL4803x/osOqaXKs9vLyCK6PYA1eMfsvfDe/+G3w8s9P1D/j5b53r2rg19FQnKcOaZ+O46lSo4icKPwnnfx28ExePPhfrumPF57vbO0Sf7f8Ffhj4k0O40DXrzSrjd51vNsf/fr+g908xHWvxu/bn+Gf/CvfjZeeVFss9R/0nf8A7b19rkOJ5J+xPGrxPUf+CZ3xXXQ/G154Uu5fk1BPk3/303//ABdfqClfgt8E/HEvgP4l6DrcT+R5NwiPX7qeE9Vi1zw3p2oRPvS4hVw/rXPnuG9jW5x0Je6fnN/wVA+F01jr+neLbSLatx+5YpRX2D+1l8NLb4i/DR7eVNxglRlX/gaUV34DMvZ4eMRTj7xzf7CHw9TwV8C9Ml8rZNqafaZv9+voDXL6HSNIvb24bZDBE8r1W8FaBD4Y8Labptunlw28KIif3a8s/bC8dp4H+B3iGXzfLubi2eOH/fr5Z/7RiDf4IH5E/HjxhL4/+LWvaw7799w6I/8AsV6L+w98Pf8AhO/jlpW+L9zY/wCk/wDfFfP1zPLfXLyv8jv9/wD36/R//gl18OvL0fWPFVxFsff9mhf++lfoWOq/VsCcVKPPM/QBI/kp9Mp9fmJ6A3jGK8l+P/xfX4UeEp7qLab+X5LdP9uvVLqQW0W81+c37aXxL/4SXxkmjxS74bF9/wDwOvPxlf6vSufU8O5V/amL9lL4T748BeIJ/Efhaxv7pPJuZYkd0rpf/Hq/Nn4Xftk+IvA9vbWGoQxXtpF8m9Pv7K+qfh3+154Q8YFIp7tLC4f7sc/FZ0MfSrR947s24WzDAVZTULwPfVUnqMVk6v4e07WbZ4rq1iuU9HTfUun69Z6rEktrOsqt/tVed/k43V6PuTPjl7ajP+U+M/2i/g1/wq9ofGvhL/iXzRS75oYPk319H/BbxsPH3gWw1Fv+PgxJ5v8Av15d+2l40t9H+HD2aSr9rmddiVv/ALI2gT6N8K7PzdyfaP31eZTfJiOSJ9dioSq5PDEVvi5j3aj7lFMevWPizwb9sv4qp8MfgzqrrL5OoX0Xk22z+/X5Q/BDwJd/Fv4taVp6bn+0XHnTP/6HX0P/AMFI/iu/iPx5beHLS4/0Cx+d0T/ntXff8ExvhDiC/wDGd7a/I/yWjv8A3/n319pho/UMD7SX2jil/FPvjwl4atfC2gWOlWieXFaRIg21uhM0R0+vi5S55cx2hRRRQAUUUUAFFFZ2sazaaBptzqGoXCWtnbpvlmf7qUAT3l7FYwPPNKkMKffd68r1fxFq/wAT799I8Pytp+jqf9L1T++n9xP9+o7ePWvi9PHcyxS6X4V3fuUk+WS5/wBv/c/uV6A/9n+D/D00sUSx2dpC83yL/cqgPnn49f2bpz+GPhvoqPB9puUmvtn8cP8AHveuv/ZE0j+zPhtcxbFTytUuIU/3EevIPAc9x8Qvid4k8ZvL5+lPC8Nvv/5Y/wCxXvP7MyeX8OZl/wColcfzqPrXNL2Qcp6/RRRTAZsrxy2ke++PDuv3LeF0r2VvumvHPBJ+3fGvxk/X7O6J/ufJVxA9h2Unlp6VJRWIBRRRVgFFFFABTHp9FAEZ6ivzI/4Ks2Lx+OfCV3s/c/2c6f8Aj9fpu/Wvhj/gqB4Ga98Aab4ghTe9pMkX/AK9fK58mLgZ1fhPzCf/AMcoqR08t/8Ax+o6/WzyAoope6UwPVv2WrV7r43+HkT/AJ7V+4dgmyzh3fe2LX43/sJeFZdf/aB0eVIt9tDvd6/ZiOPy46/NuIJXrch6VD4Dmvid/wAiLq//AFxrK+Cn/IgWf++9avxI/wCRI1f/AK41lfA//kQLX/favmPsHSegUUUVABRRRQAUz/0On1C6M9AHkvi3x34luvGv/COaJbxWr+T53nzv9/8A3K8l+M3xG8T6HqvhuLxfplva6JaXyTXd7Bcb96f7lez/ABttNKs/Daa1PcfYdWtH2WdzD99nf+D/AIHXyt481TxL4p8W6bL8QLJtI3p/o6P/AKl69PCwjMiR2fjb4xf8J/4/8Hy+DUa1RJtjz3XyO6fwfJXoPia48ceC73R5f+EqXV767uUT+zEt0R3T+P8Ag/3K+atVsdQ01LC31DyJ/E/2j/R00z76Q7/3O+vpL4a2OseBfE1tdfEK4W9v7lPJsb0f6m2/2P8Aff8A9krqxVKEIR5Aiel/FbwzceJvBNytun+nxJ51sn92WsrQrKx+KfgSzuFdkv7T/RvP/jSZPv16Zv8Ak/vpXkHw8J8D/EnXvCrDydNmxeWjn+OV97vXkR+Es6Lwn4zutOv00LxBtgvF+SGdv+W1eho/yVy/jjwnD4k0eZERUvE+eGb+49Y/wm8WS+INKvNPuxs1LSZfsVw/990/jqGB6HRUa9Ou6pKgAooooAKKKKAGP0Ffl9/wUj+DX/COeLbbxhZRJ5N9/rn/ALlfqCOleMftX/CxPir8HNX0oIv2iJPPh/4BXo5dX9jiISMaseeJ8b/8Ey/i9/Z2sXng29l2JcfPD89fpWqfer8GvhX4tu/hX8V7DUPnge0u/Jm/77r9y/BXiKHxX4W03Vrdt6XUKvXfndDlq+1iRQl7ptywpLHtavnz9oX4Oahrrw+I/DUv2fXrLc6On8a/J/8AEV9CimTR+YMV8zUjzxPVwuKnhKvPE/PTVf2vvHnhHfpuq6c0F5D8nnOn368s8W/tLeOPGO+G61VY4X/ghTY9fpD45+CfhXx2j/2lpVvPL/f2fNXkV7+wn4LurkzLPdQM38KGvBxWDxU/gmfqWW8QZJRhz1sP75+ds19LqVz+9llupn/v/O9e3/A79mnXfiTrFtd6haPZaOjo7u/8dfaHhD9lLwV4XlSb7Cty6fxz17Bp2k2mmRLFawLDEn3VSow+V/bmdWbcewdH6vgIcpm+D/Cdj4R0a306yiVIbdNnyVsNYwSNueIbqlIyKemOgOa+kUI8p+NzqznNzlL3mOCBBxS0UVZmI9fCv/BTn4eDUfBmleILeL99bzfvnT/niiV91E5FeWftLeC08efBnxJpXledM9s/lf79d2Bq+xxEJkT96J+FyP5GyX+4++v2g/Yf+IKeOPgdo8Tz+fe6fCkFwf8Abr8ZdV02XSr+5spf9dbu8L/76V98/wDBLn4h+RrGt+FZW+e7f7Sif7if/Z19vndL22G5zipS98/R65tFvYDFMu9SQWWipfv/AOzRX52p20O0Rfk+X/x6vgn/AIKi+OPJ8MaD4dt5v3z3DvcJ/sbK+93+58tfkR/wUQ8af8JN8cpreGX/AEa0hRNn+3Xs5PS9tiDOrLkgfK6Ry3bwxfxzfJ/wOv2v/Yx8Fx+DvgL4bi8ry5ri2SSb/er8evhd4fuPE/j/AETT4vn33ab6/eDwhpEWgeG9N0+Fdkdvboir6V73EFX3IQMaBsbKHp9MevhztOc8bXF1D4cv30+Hz7xIWaJPVq+RfBn7Jj/ECw1TWPFUc1vqVzcu6Yf7lfa7Ro9CIifd+SuWrShW+M9bB5nWwGuHPzj+IH7E3iTw3LNd6O66hbonTZ89eB6x4V1jwreOl7p89q6fx7K/ZeSBH+8g2Vyfiz4V+GvGMPlalpUE/wDwCvJnk9L7B+i5bx/iKXuYyHPE/L7wT8c/FvgGZH0/VbjZ/cn+f/0OvZ7L9vHX7awEV3pizTbPvh69M8f/ALCek6q81xoV0bJ3/gdK860/9gXxIuopFPqcH2P+N0Hz153sMww/uQPp55nwzmUPa1ocszgdGvfEv7SvxNsEvWZ7XfvfZ9xEr9J/COhxeG9BtNPiTZDBEiLXAfBb4C6L8JNOSK1i33e35pnr1dMc+1e9g8LOkuer8R+W8QZrRx0/Y4b+FElrn/HXiKHwh4S1TV5n2JaQtLXQV8sf8FBfiL/whXwQvbW3lxf3bpD5f99G+/XuYWl7atCB8ZLY/Lfxzr918Ufipf3cO55tTvtkP/fdfs/+zl8Povhr8JdD0dE2OsXnP/vPX5S/sXfD3/hPvjloi7PMtrSZJpk/2K/aK3gFrGsSjai/dr6TPaqXJRiY0vfLdFFFfJHSFFFFABRRRQAxjsrx74y6i3ijWNI8G2nzC4mR76P+/D/cr1XUbtLG1luJ3CQxIzyv/dWvJ/hHYv4n8T634yuwx3zPbad/t21XT/nA9asLFLGwht4fkSJNiV5V8edfuY9NtND059l5duXdE++8KbN//jj16w8iQRb3bYiLvavDrQy+LdY8Z+KJl32djaTJp039xNj7/wD0CinLllzgcx8FvDlpa6V4kitItlhd3zzQ/wC5Xe/swXX2j4f3aN99NUu1/wDH6w/gn8/w0027fc7yw76sfA26bwz4y8SeDyn+qI1JH/67b/8A4ivksDiva46rA3lH3T3an0xKfX1RgRy/cf8A3a8e+FmX+L3xHl/g+0w7P++Hr165/wBS/wDu15L8F/8ASPFPi7UOpuLhNz/991tD4JAevJT6YlPrEAooooAKKKKACiiigCNuleYftGeAYviF8Ktb0x4vPk8l3iT/AG69QqK4RZY9rjcrVrSlyTU0Ej+e7W9Gl8OaxeaZcb/Ot5nR6oV9G/tz/DJPh18b7/yk/wBDvv33/A3r5z7pX69hKvtqMJnkTj74lPT7/wBymf8Aj/8AsV6R8C/g9qvxk8c2Gi2EUrx+an2mdF+5W+Iq+xhzzIgfaX/BMj4SS2mm6l4wu4nT7R8lvv8A4Nm//wCLr9Cl6GuQ+F/w+sPhj4MsNA0+PbHbxfN/tN611/Y1+Q43EfWa0pnrwjyROc+I3/Im6r/1xrE+Bf8AyT+2/wB9q3vH/wA/g/Uv+uNc78CP+RAtv+uz1zfYLPRqKKKgAooooAKY9PplAHjfxX0PxAfHGka1p+mrr2m28L79Pml2J53ybHryn4x2PjXxhrHhhta0e10Swe+8l/3yTfJsr63dPk2Vh+KfDNp4q017K73p/ckT76f7ddNKvyAfLvjj4E2vhnxx4St/CV7LBqt27/a7qZ3m/ufc379lel694L8eeLbC30TVXt5LNJkm+2DZ/BXWeCvhg2ia1Nq+qag2o3vyJDv+5Gif3K9H21dTE8wcpU0iyfT9MtrWWXzpIkVGkP8AFXl/xxtG0W40Txkm/ZodzvuET/lqj7Er17ZWN4p0eLX9BvLKWJJEmi+49c0Je8BbsJkvbGG6Ta6XCK//AI5XlPicD4efFPTdYX93Yat/ojxp9zzn/jrY+BmrSy+GH0q7lZ9Q0yV4bjzP999lb3xH8K/8Jb4VvLSI7LxU32039x/79VH3ZWYHWRtvTcp+Vvu1LXA/CDxZ/wAJP4Sh835Lm0d7OX/bdP4q7peKyl7oElFFFABRRRQAVWu7dbmB4mHyuNr/AO7VmmPQB+Kv7aXw2l+HXxu1X/R/IsL6V5rdP9ivv7/gnz8UD44+DkNhPLvv9Odk2f7H8FeZf8FQPhyl94Y03xUkW97d0hfZ/crxn/gm78Rv+EV+K95olxL+51aJEhT/AG/nr7Or/teX85x/BM/VxKfTKfXxh2BTNlPooAKNlFFABsooooAKKKKACq15Al1bPEyb0dKs0U1oB+Ff7S3g5vA/xj8Q6e8WzfcPc/8AfddJ+xh40/4Qf48aJdu+xLj/AEZ/+B16v/wUu8Cf2N8Vodd8rZDfQoiP/uf/ALdfJ3gnVf7D8W6JqG/Z9ku0m/74r9QpS+uYE8yXuTP6B7fmKP8A3aK5b4Y68fFngDRdW3+Y95bJKze9FfmE4Wk0ektjotSu0sbCa4f5EiTfX4U/H7xB/wAJN8XfE93v3/6W6J/uV+0nxy1xfD/wr8SXu/Y8No7pX4S+IdR/tjW7zUHf57ibe9fYcOw96Uzjrnvf7B/hX/hJv2gdEilTfDCjzPX7Lw1+Y/8AwTA8JDUPGWs64YuLPYiv/v76/TyvOzurz4kuhH3AemPT3pj188dQVVk1CCP777K8k/aK+N8Xwf8ADLzIVm1Fk/cwfxmvgjXv2mfHmualNcJr95ZI/wA6QI1eXicfDDS5Zn2mT8LYvN6XtYfCfqxFMko+R1qTpXwX+zp+1prB8QWmieJJnuVmfZ58z19vTeI7G2svtU86QxMu4u9dGHxVLEQ54HlZpkuKyqt7Gqixqmq2ukWcl3dyrBCi7nd2+Raq6V4h07WP3tncwXIb+ON68v8AiT8U/hzreiXOlavrtgUmXY6eZXyrp3xN0j4YfE/TV8J6o1zotxKkLwI+9ErOpioQkbYPI6+JpTnyNWP0SSnBcVS0u5+02kcv99d1XTXbzc581KPI7DXr8vv+CnXjh9V8eaJolvLvSxifzU/2/kr9PLy5Frayyt92NdzV+Iv7WPip/GPx18Q3vmu6edsSvo8kpc9bn7GNX4T60/4Jc+ANltrHipovv77ZK/Q09K+e/wBh/wAFDwf8DdHBTY92n2ivoL+OuDMavtsROQUo+4TUUUV5xsFFFFABRRUFxP5ELv8AwrQB5h8c/E09lolvoennztT1SZIfJT/ni3D13XhDw5b+EvDdlpVt/qbddi15j4Wjfx/8YtS19vmsNE32dm4+5Lv+/wD+gV7CkfyJ/uVcvh5AOI+Lvid/DnhSb7Ioe+u28m3j/v8A9+oNL8JJ4S+EOpaSjbz/AGfcu/8Ats6PXP8AiOQeNPjXo+lfch8Pf6ZN/cfen/2FerX9gl9YzWn3IpYnipS+DkA8P+BvyfDrRIv+eVvsf/fpnjxLjwj4h03xhaRNst32aikH35of4E/9Dpnwlke0ufEOjumxLG+eGJP9iu/mSK6TyriLfC/ybNlfkOJxU8uzOR6kI88DtdI1W31iwhureVJoZU370rQ614Ok+tfCu5muNKifVNBlffNZP9+H/cr0Pwr8VfDniorFaalF9s/ispPlmT/fr9HwuNpYmHPCRwzhyHW6g+yxuG9Inry39ntPP8PX97/z8XD/APob16Vqsy/2Xd/Nsfyn+/Xm/wCzV8/wxtnb773Nx/6HXrw+AxPWKfUPmfPt3rT6kB9FFFABRRRQAUUUUAFMp9FAH57f8FTPB4OiaDraIu9rnyXf/Y2V+cFfqr/wU9mij+FGiJL/AB3z/wDoFflP/q/kr9MyGrz4eJ5df4yTulfqT/wTL8A2mm/DS58QSov2+4uHTf8A7Fflqn36/Xz/AIJ06kl98BIdm35Lt0eo4gn/ALOXQ+I+qUT5KfRRX5seic748/5FLUf+uNcx8BP+SfQ/9dXrqvG43eFdS/64vXK/AP8A5J5B/wBfMtX9gD0miiioAKKKKACiiigApjx76fRQAm2jbS0UAMooeigDxuz3eCPjnNZIhNt4nR7x3/gR4dn/AMXXrz/c/wCeleZ/HfRLi48PWeq6f+7v9Pu0fen/ADx/jrvfDeu2/iPRbPUrRt9tcJvSrl7wHlshPw2+MKnds0jxCiQwx/wRTJ99/wDx+vY4W+T5R8n8NcT8XPCcvifwm6Wh2X9v+9hm/uVe+GvimHxb4Ts72LPyp5Lo/wB/elEve94Dr6KKKgAooooAKKKKAPHf2pvBUPjX4L6/ZunmPFC8yJ/tV+PHwc1+X4ZfFrRNQldkexu9j/8AfdfurrdlFqul3lpKN8csTIyV+GHxv8Py+C/jBr1pKmzyr7en+5vr63JZ89KdE5qp+5vh7Uk1bRbG9VtyXECSg/hWivWvH/2UPGP/AAm/wQ8Pag0vnOsXk5/3K9gHWvl6sOSrKB0w+Ea/1qGa7SAcuE/36lkGEPz7Hr4Z/at1f4meCdbudQ07W57XRG+75L1w16/sYcx62WZfLMa/sYysfaMnibTI93m3kCf8Dq7Z6lb6lF51rPFcw/34X31+bXwm8F/EX45XKPNrF/Bpu/55p6+rdYltv2Z/hDNGl1Leyxo+15/vu9YUsVKUOecT2sdkUMNWhhqNXnmz1Lxb8UNA8If8hHUYbYr/AAu9c1on7SXgfWbnyY9YiR6/MXxn441jx3r1zqGoXUszyv8AJA717X8K/wBkDXfGmhQ6rLd/YklTfEiPXmRzGeInajA+vrcI4LA4Xnx1Xlmforpms2mr26zWkyTxMPl2NV9W+XIFfE3wd1/xR8DviPbeDfEVxLe2F8+y2nf+Cvta3lWaNWWvaoVPawPzXMcD9Sq/u580Sah6KK6Tyj4X/wCCoXhX+1fAuj6qOBYu43/72yvzC8v7/wD45X7QftxeGf8AhI/2ftbiii3umx0r8YnTyH2P/A9fouQVefD8hxVfjP2j/Yo8VjxJ8CtEbzd/2NPs/wCVFeOf8Ew/FgvPh1f6I77niuHl20V8XmNLkxMkdUJXiewftseI/wDhH/gZrDb9i3CeR/33X4ubK/Vz/gprrn2H4LW2no+x7i7Svyk8t/8AxyvtMhjyYfnOKqfqF/wTG0D7B8P9V1Aps+1ug3/7m+vuFelfMf8AwT+0BtK/Z50eXZsmmdy9fTh6V8XmM+fETO2HwCvTJn8un1Dc/Im7+CvKlsaLc+Ff2ktA1D4y/HHTfD+nsweGF97/ANz7lbv/AAwLaz6T5f8Aajx3jp88myneCfGOk2P7UXiSXUbqKEo7pDvevrSw8R6ZfRp9nuonG3+/XjRoYfESlOqfpWLzTMcrpUaOEXLHlPzC+KfwR1f4G+JLC4unaezSZHSb/co+JPxx8T/ESZIbO4uI9Kt18pUtX/8AQ6+rf20/smq+HLK0Rkea4mSGu7+D/wACPCmg+FrSOXT4HuWRHmk/vvXF9Tnz8lH4D6f/AFio/UqOLx9HnmfmPc2l7I++VLp3f++j16R8C/hRrHj7xrpx+ySpZwypM7vX6Rz/AAZ8ITNvbSLU/wC3isvwp4i8J6b4qm8NaRBBDc26fPsStIZZyVeecznxXG6xOGnRw1Gx6Fo9v9l0+3i/uJtrRpg/8cp56V9LE/GJy553OT+J+txeH/Aet3sz7ES3fn/gFfhtZxy+Mfijsl/fvfaj/wB9/PX6+ftqeI/+Eb/Z/wDEN0j7JtmxK/K39mPQ/wDhKvjf4eTZv/0jzq+vyf3MPOZxy3P2i+Gujf8ACP8AgTRNPVNn2e0RNldTUFtH5cKJ/dTbU9fJzlzTZ0j6KKKkAooooAjauI+Lfi3/AIRLwfeTRYkupf3MUP8AfL127HZznateM6vK/wAQvjJZaaI8ad4e/wBJdv4Jd/8A+xVU4gdl8JvCQ8GeCbCwc+ZMczO/+0/z11d9dxadbTXErbERd71ZjjWNNo+7Xn/xzv8A7F8NdZiifZc3Fu6Q/wC/RH35AYfwItbjVIdY8R3qf6ffXc0O9/8Anij/ACV61/rErm/h3pw03wXoiFRHL9kheX/f2DdXSU6kveA8H8eWP/CD/FS21VN0Gm6mmybZ/wA9v79d48nmJ/Ds3/Js/jra8ceFYPF2g3Ng6KJtm+Gb+49eZeD9Vu9Km/4RzVYn+2WifJO/3Jkr894gy2U/30DtoTOzT/0OuV8Q/DbQvEG/zbT7LN/z2sv3Lv8A8DSuq8v7lD7JK+BoV62G+CZ3ey5zzR/g7qFrZvFpXiC9gR/+fqZ5v/Q6p+GPhX4w8K6UmlWXivyLZN+xPsn9+vVNi06vZpcQY2Hucxn9XPLPDE+u/Dn4l2Eut6m17puoQ/Zt/wD02r6QSvGfiF4YfxHoP+iov9pWj+daf9dkrtPhh41Txh4Ut7gyb7yBfIu0ftMv36+/yfMfrlL3zz6sOQ7VKfUat8z1JX0pgFFFFABRRRQAUUUyX7lAH51f8FTvG8NzHoPhcNia2l+0P/wNK/O9/v7P40r6Q/b88Tf8JN8eL/8Ae70t4Uhr5vr9WyilyYSB5lX4gr9Q/wDgl54jST4Y3+j7/wB5FdvMyV+Xiff/AN+vvD/glhr5Txf4k0xn+RbRH2f8DrlzylzYcqh8R+mtPplFfmZ6JjeMv+Rbv/8Ari9cf+z7/wAk+j/6+5q7HxYN/h6//wCuVcX+z3/yT3/t9m/9Dq/sAen0UUVABRRRQAUUUUAFFFFABRRRQAx6KfRQBm63pUes6VeWEp2w3MLwt/wKvNvgZqL2tlqvhyY+X/Y9x9mt0f8A55JXq8yb0xXjmqf8Ut8cbO9PyWGp2/k7P78z1cQPXbmMSQsrfc/iWvJfDM//AAr34o3+hXH/AB563/pNin8EWz7/AP6HXr1ec/GXw1Nqvh+HUtP/AHF/p0qTef8AxpCnzvRH+UD0lKKwvBHieLxh4Y0/VoV8tLmIPs/u10FQAUUUUAFFFFAELp8j1+RH/BRnwl/YPx3mmhi2W13bwv8A8Dev13f79fnR/wAFTPCvkP4b1jb/AMfE3k7/APcSvcyeryYk5q/wHpv/AATS8W/2t8KrnR9+/wDs5/uf79fZSbvnr82f+CWfiT7JrXiHSnf/AI+Njon+f9+v0p/vVlm1Pkxci6XwkLgbR6Cvj39qWa68efEHw94Otn2RTzb7lP8AY+SvsNwCPrXyJ8b5k8CfHrw34iu0/wBGm3w7/wDvivnMSueB9RkL5MRKS+Kx9J+APBtl4M8PW1hZRLHHCnFfLH/BQDWsaNo1hFKyeZcOjp/wCvrfTNctbuxSeKVHidN4ffXwJ+3F4ug1nxva6fA+9bdN/wDwOuHHz5MLyH0XCtCric5jOfQ+dvDFp9u8Q6bF9/fcIlfrx4J0OLRvC1haxJsRYk2JX5e/s/8Ah3/hIvibpVqYt8aS7/8Aviv0r8Z/EnSfh94Z+1ajcpAIovuu33q87J17KlKcz6zxCnVxOLpYaieGfte3lvD4g8Gvabf7RTUeNn36+mvDDM+iWbv99okLV+ei/GCy+Kvx10zUdSl8nR7a4322/wDjr9EdFngu9MglgffE6fLXsYWrzzkfn+dYOeBo0qVTc00ooSn16Z8ecP8AGTRF8QfDbX7R08zfbP8AL/wGvwb1VJYNSvInT50mf/0Ov6BfEsH2nQNTh/v27p/47X4PfF3R/wCw/iFren7Nmy4f5K+14cn8cDirn11/wS58QiPxt4h02dtkZsfNP+9vory79gjxN/wjnxem/e7PtFqyf+OO9FZZlhebEyZVN+6fQ/8AwVJ1LZpuiafv+/sm/wDH6/OWz+e5h/39lfdv/BU/Vd/jPwxZb/8Alx37P+B18K6am+/tkT/nsn/ode5lPuYEyq/Gft3+ylpv9lfBHw9Bs2fud9ewHpXEfBvTv7N+Gnh632bNlpH/AOg1256V+c4jWtM7Y/AA7VleJJvI0i5l/uRu36VqjtXO+OYp7nwzqMVujTTPA6qnvXNL4DpofxYH5OfFTVZb74i63qEW7fNcP+/Sse28Y63af6rWL9P9y4f/AOLr7v8AgX+zLpU/h2a48W6LFc39xNv/ANJSu11T9kPwDqP3dGt4P+uKV8q8uxE/fhM/cqXGGXUoQo1qPwn5z3/xC13Vfs0VxqFxdJE+9POm37HSvSNE/a48f6VCkUN/buifJs8mvp/Vf2CfC18jeReT2uf+eK7K4vVf+CfVv8/2PWLh/wDrulYfUMXR+2d8uIuHMfDkrQOGsv25PFgREvLeKff/AHF2V237H2v3HxG+IfiTxLdp/pL7P+AffrgPG37FPiTwzYveW9zbvFF89etfsGeHGsNJ1e7dNjvIE3/7m+urCyxHtuSseNnKyaOXzq5cfYKfJU1Mp9fVH4ifIX/BSXX/AOzvgv8A2fu/4+3+5Xxt/wAE8tE/tj9oOwPlb0htJn/9Ar6Q/wCCqGq/ZPCXhi3/AOesz7//AByvJ/8AgmFpv2j4p3mobP8AVQzJvr7HDL2eWOZzS+M/U6OihKfXxx0hRRRQAUUUx6AOc8feKE8H+FdS1hxv+yReZs/v/wCzXK/A/wALTaF4Ue+vd095qcz3m+T7+x/nRKyPihP/AMJp4+0Hwfby7Et5UvL5P4Hh/uV65awraQpFEuyJFVEQfw1cvdiBaPSvIv2gJ2+zeGIP4JtURHr1ot/3zXlHx/lRtBsbKLadYubtE07P3Em/vvRS+MiWx6Xp0Yhs4UX+FEq7Xnnw6+IKajbW+j6rF/Z2vW8SJLav/H/uV36vRKPvFxJNlcb4++HVh44tk+0NLBd2/wA8M0MuzD12VM8tPSsJQU1aQHg//CXan4EvPsniu0eC2+5Deom/zv8Aviuw0rWdP1mHzbK4iut/9yavQL7TrfUYXhuIEnif5XR68u1z9n3TZ5WuNA1C48MzZ3f6H82//e318jjOHaNb3oHbDEchu/wfOjo9JXDzaB8TfDnyRRaXqlgn8bu/nPVB/ijqti+y78Ga47p997W3+SvkavDuKpfAb/WD0V/uVx+saNqHg/Xn8S+Hdk7v8l9Zf89k/wBhP4Kpp8YtKj+e7t59O/6+k2Uf8Lz8FIn73xHa2v8Avvsp4PD5hl0+aMAnyTPW/CfjjS/GNjFcWU672HzQv99K6Jd3evk/XvF3w8vr99Y0TxnZ6Jqv/Pe1m+R/99PuU6z/AGsb3w4+zUm07WrNOj6c7vM3+/X6dga88RD4TzpH1fTsV4b4T/au0LxWjtDomrWqJ/z3h2119v8AHnwVIdlxrdvYy/3LptlenySIPRKKw9K8W6VrY3WN/b3SN0eB91bAmRmwGqQJKY/+rNG+mS/dpoD8Lv2nL77d8bPFW99+y+dK8ur0X9oeCW1+NnjBJYnT/TndN9edV+xYL/d4ch5EvjD+Cvrr/gmvrH2H4zXMX8FxCiP/AOP18jfPsevsL/gmp4fbUfjFeXaIzpaW6TO//A65c1/3aZpSP1iopm+jfX5MemZ/iZN+g3g/2K4T9nWTf8Pc/wDT9c/+h123iqdINEvN7fJsrxv4I/E/wv4a8DPb6nrVrZTfbpm2O/8At1rGMnAk9+xRivNJvj14c/5dJW1BfWGqf/DQOn/waFq06+sMO+o5JFHq+KMV5hB8fNHdv9I0+/sV9bqLZWtpvxo8G6rMsUPiCy8//ngX+ejkkB3VFV4ryK4jSSJhJG/3XWpNzVIElFMooAfRTKfQAUUUUAMevLfjvp+3w/Z+IE+/odx9t/74r1KsXxdoaeI/Dl/pky70uYtjVUdwJvDuoDWdFsL3+G5hSf8A76Wrl1bpdQvFMokikXayH+KvOvgBrTa14GfzG+azvprT/vj5K9MP8NEtJAeRfDmaXwR471Xwjc/6m7d7yx/uJD/cr15H315V8bdH+y2Vh4otN0dzpMyTTPH994f7leh+HtXi1/R7PUYf9VdQrKKJfzAatFFFSAUUUUARnqK+NP8AgppoH9q/CbTrvZvexuHmR/7n3K+zT1r5s/b40z7f+z34il25NvbvJ/wLK4r0MBLlxMCKnwnw7/wTj1z7D8dLOy37EuLZ/kr9c+1fiz+w9ff2V+0PoMu/Z8jp/wCgV+0kf+pSvTzuHLiCKQoX5a8s+PHwitfiv4aksjtS8X54pPSvUulD818zKPPHlO6hXnhqqqwPzM8R23xc+E8cujRy3lxZp9yRE37681sPh74y8f6lv/s+8nvJf454X/8AZ6/XGeytZN/nQo3++tcN4r+JHg3wAr/b72zgl/uZ+avn8Rl8Je9OZ+nZfxbWguXD4b3zyH9lv9mmX4e239sax/yFJk+X/YqD4j/sl6v8R/F93qGoeJJjYO/7m1H8FX9Q/bl8EabcNbxrcyL/AH0jre8Kftf+C/EtykJu2smf+KYYrppfVVS5Oc8jEf248RLHTgctoP7CXhKymSa9ae5dP+eMzp/7PX0r4f0SHw/pVtYWysIbdNib2pmieIbDXLZJbCeK5hf7ro9aQx616FCFKEfcPlMfjsXi5/7XIlooorqPLILz543T+8lfiJ+11pv9lftCeMLdF2Il3sRK/cKvxk/bt0r7D+0P4hldP+PibfX0+Qy/2jlOav8AAcD+zpq76P8AFXTZI32FkmVv+/L0VhfCi4+yePNOk/urKP8Axx6K+vxML1GzGn8J9Qf8FPZ/P+LmiJv+SKx+SvkLw3H5+vWEX/TZP/Q0r6r/AOClU+/4y2H+xaf/ABFfMHgCPzPGejp/A92iP/33WWD9zAGc/iP3q8DxrH4R0RU+79ki/wDQBW7WL4Nj2eF9J/69If8A0AVuHpX5jP42d8fhIn61yHxJ+IWlfDrQpNS1WXy4UbrXYucCvm39tpHn+FN6ibXZ5UTZXLXnKFJygevllCGKxcKMytJ+3D4KgHySNPzt/dpXU/Dn9paw+IXiGHTLPS71Uf8A5bOnyV5N+zX+ypo8mh2msa9Et7PKiOsLps2V9XaD4W0nw1H5VhaxW23+4mK4cN7WceeZ7+bxy3DSlRw0feNujZR5ietGa9Q+OMnxLoqa7pdxZv8A8tU2VzHwn+Ftj8MdHmsbV9/mzNI//AqufE34j2Xw58PXOq3a+YkP8FaXgzxVb+MdBtNVt0aNLhN+x6y9ycjs/wBohh/7h0VFFFbHEfnP/wAFV7rePCUX8CvN/wCgJVT/AIJZ2O/UvENx/HE+z/xyof8Agqe+/V/DafwfP/6BWx/wStj8yHxVL/08J/6BX28v+RScX2z9EafTEp9fCnaFFFFWAVmazqsOj6ZdXtw22G3ieZj7LWg9eRfG7XZ71dL8K6V82q6nMrlP+mI4f/0KqirgJ8ENOl1htV8V3y731CZvsbyffW3r17ZWZ4e0S20DR7bTbXi2tE8lK0Hol74EdxIkELux2Iv3q8i8Jo3xB+IOpeIJf32m6Zvs4Uf7jun8daPxV8ZXcllcaF4diW+1WVHSVD9xIf4/+B/3Kf8ACTxL4dtfDen6PZ3YS8hi2PBP8k2//brSMfcA6Hxj8P8ATPGtqIrpJoJlX5Lm2by3/wC+lrjR4f8AiF4MG3StUg1rS4v9VZSJ++/77evXqd8uOf8Ax6o5gPI/+Fr+LdO+fVvAtxZQ/wB/7Sj04ftCaVb/ACX1he2039zyWevWvLj/ALq0z7LE3WJaOaIHlf8Aw0f4Vz/y+bv+vZ6Y/wC0Bpt1/wAeVhd3T/8AXF0r1L7Jb/xxRf8AfFMm+yWiea+1ESr5ofygeXf8LY8VXv8AyDfAt1e/9vKJTG1j4la8mxNHTQQ38czpcV1mpfFrwfpU3lXHiCwSZf8Alm7/AD1zN18c7Lzj/ZXhzV9U/wCm1rb70ojzfygY9z8GvFXibfD4g1vSLqzf76QaX5L/APfdXfD37LPgTw5d/a4tMe6uX++9029P++GqV/GnxI1lvN0fwvZwJ/1E3dKUr8W71sTx6Rah/wDn2mf5Kr3g5Ts1+GvhSJNo8M6Xj/rxT/4irKfD3w1Dt2+H9L/8AYv/AIiuBf4e+P75983jC6tf9iGm/wDCq/Gr/f8AiHqn/AET/wCIqeT+8Senp4a0q3TbHplnGv8A0zhVap3PgjQLo/vdC052/wCehtk3/wDoFef/APCr/GsHzp4+1Sd/9tE/+IpP+EU+JVj/AKrXUuv+u71XL/eA09b+AXhnWN3/ACEbH/ryu3h/9ArM/wCFbeMPCX/Ir+JVjtk/5dtQR7h3/wCBvStffF+0/wCYZoN0ifxvM++n/wDCyfGul/Nqfhfz0/6h6O70e8IcnxX1/wAND/iqvD89rar/AMvsC7t//AK6/wAM/Enw74vjQ2F+pd/uxzfI5/4DXIQ/HbSp5tmoaBqmlp/G97bbEqrqNr8O/iLcLPp+pWttqv8ABdWU376J/wDc+5U+zGfE3/BRP9nvUNL8Vf8ACa6PZNPYXCfvkjT7j/36+GHj8t3i/jSv2y1TTvFHhnT3stWt4vGvhl/vzTJ/pOz/AHEr55+I/wCz98H9fmsNQ0rTbfTrl7j/AEu1f76b/wC/vr6/Ls09jDkmck6R+bNtYy30yW9vE91cv9xIP46/VX/gn58D7r4WeBrjX9dh+xXl9Fs/fNs+StXw38MvhV4PuYYvAvhez1rW3T/j62P5KP8A7deoJ8Mtf8QfvfE+tPbWfWXTLTZ9m/8Aiq5MxzL6zDkiXCkb/iP406Po9w1lZb9U1L+CC2+dH/4HWJ/bHxH8Z82NpB4Xh/hebZc7/wD4itaw8TfDr4c/6Jaahp2nP/Gm/wCd6hvPj1osH/IP03UdXT/pyh3189GP8sTqM4fs+w63suPEutalqN5/H9iuHt4f++N9dVofwc8JeHrYRW+jW06L/wA/Uazf+hVzP/C4dd1L/kG+D7+BG+59ti2U3/hJvi1e/PaeH9BRP+nq4dHpe+B6TbeFdIsx/o+lWUP/AFxt0Sro0u07WsS/8Aryjz/jFdf63T9BgT/pjcO9H9h/FCf797YQP/sS1PL/AHiT1CXQNNn3+dp9vNu/vxIaw7/4ZeGNThZX0S1gY/xwwrHJ/wB9LXFpoHxNj/5iFm7/AO/R5HxdteUh0af/AH7h0q+Xl2mUOl+Alpp073Wga1qVjdf3Jrt5o/8AvnfSfYfiroHz/wBq2GtQ/wAEKW2x6P8AhIPi7a/PcaF4fnhT/njcO707/hcmu6N/yFfB+oSf9g+LfS95kDo/i74o0o/8T3wVcWUH/PaOXfuq1bftF+EppvJlmuoZve0epLb49+Gp0T+04rrRUf8A6CEOyt2y8V+EPF0flWt/YahF/wBM6OX+6WW7D4ieH9Rj3xaraIv/AE2mVK1odf0yf/U6hav/ALkyVx998E/AusvvuPD9vdP/AH97/wDxdZdz+z14cj/5BTS6R/1wrK0QPUI7uKT7siv/ALtSV42/wR1iM/6J8Qdcsh/dhRP/AIij/hSniodfir4jH+5FD/8AEVXLHuB7A8yp/Fs/4DXO+IvHeieHLV7i91C3REX+CVWeuCT4IeIP+Xj4m69dJ/cmSH/4iluvhl4A8LJHd+IpYr2ZfnWfUX+RnpxjECf9naxltfCt/cPtS2u9RmuYU/2Hr1uvnV9fm0fXZtS+H+ny6jo6bHuINn7n/tjXrfg74iab4wjVIn+zXyr+9spv9cjUpxA6LVLGLUbOa3uESSGVNjo/8VeXfCHULjw7reteC71mkurN/tiP6Qv9xP8AxyvW/wDWJXknxfsm8M6lo/jKFWRLGb/iY+X9+aH+BKmIHsNFU9Ou01Gwt7qJtyTIrg1cqACiiigBp6CvEf20bX7X+zb41T/p0Ne3HoK8g/a0j3/s+eM1/wCnF66MP/GiRL4T8kv2YLp7H436C6P5b+d/8RX7iW3+oT/cr8L/ANn6R4PjNoLp9/7WiV+6Nt/x7J/uV9BnvxQOegTVHJhB/cFPzxWD4w1X+x9Bvrr/AJ5Qu9fKT2O+EfaT5D5z/al/aWPgaFtF0Bln1JvkZ/7lfBmq65rHjG/muL2We9mmf/f2V9DfDL4N3X7RXjjVfEWqyumnfaOA/wDH9+vsDwr+zp4I8Mwr9n0K1Sb+NwlfNzw1bHT5vsH7Hgs4yzhuhGlGHPM/LNPDmsOn/IPvNn/XF6P7A1WP79ldJs/6YvX7BQ+B9FgTYlhAif7lQ3vw80C7TbPYROlRLJ/5Jmv/ABENTl79E/M34NftAa78KdehimuJZ9NZ0SWGb+Cv0u8A+NLTx34et9StJVdJkzxXkXxX/ZP8KeJtJmfT7SPT7z76yRiuK/Y6vdQ8K6lr3g+/aX/iXP8Aud//AAOvQw9OrhPckfO53XwOdYf61h4ck4n12lPplFe0j8yH1+Rf/BRq18j42O/99Hd//HK/XSvyd/4KUx+X8Y7P/bt3f/0Cvock/wB6Ma/wHyr4VfZrdsy/f+f/ANAoqpob+XqcX0eiv0Gp8RjT+E+pv+Cj8n/F640/uQv/AOyV85fDRPM8eaIj/wDP2lfS3/BSWDZ8aLZ/79s//slfMfw9k8jxzoj/APT2ledg/wDcBS+M/e3wl/yLWk/9ecX/AKBWvWL4Rk8zwro7f3rWP/0CtqvzGfxs9ARu1fOP7a9w1r8K7mVESR0lR0319HdxXzp+2pbtdfCu5jT77yoiVx4n+DI93IuX+0KXMfLeg/tl+LvDmjWdnDHFtVNmXRK0j+3P40U8pa/980eGv2Kdf8SaRaX8WoRZlTfsetQ/sFeJF66jEK+Uj/aHL7h+0VZcLc0vafEZf/DdPjX/AJ52v/fFJ/w3R40/552//fFa3/DBPiL/AKCK0f8ADBPiL/oJxVp/woGMZcJ9Tzj4iftOeJ/iZpX9m3vlRwu/z7E+/X6EfAeNf+FfaR/17JXwB8Uf2X9d+F+jpqVxcLPCj/Psr9APgR/yTvSv+uKV24D6x7X98fNcVSy/6nD+zvhPR6H/AIaKK+jPyU/Nb/gqbB5eq+G3/wCu3/oFbH/BKqfy7XxVF/fuE/8AQKZ/wVbtWT/hD7hF++8yf+gVm/8ABLK7SDVdetN3zyvv/wDHK+15r5UcUf4p+k38FPplFfFHaPooooAr3T+TC7FtuFrx34cJ/wAJx8RdY8Wyqz2ll/o2lv8A3kf7/wD6BXR/GnxVL4f8KPb6fsk1S+fyYYR95/79bfw98NW3hDwnp+lW5Yi2i/8AQvmraPuwA6XhU3fMvy1wPizxpdXupf8ACP8Ah/8Af6k6fvrpPuW9XPijqWq6d4cf+yoZZrmX5P3Kb3SvN/Cev674PsPs9p4UleZ33zTPvd3eiFPnA9T8FeCLbwrYEZ8+/mbfNcv8+96reKvhT4f8Upm4t3tZf+e1k/lP/wB91yf/AAtfxWn/ADKr/wDfD0f8LX8V/wDQqv8A98PV+ymSM/4VD4o0D5PDXijyIf8AqJ77l6cmm/Fq0+R9a029/wBtLHZS/wDC1/Ff/Qqv/wCP0/8A4Wv4r/6FV/8Ax+nyTATHxV+59qsv9/7PTX0b4u3XyReJdGtf9/Tt9H/C1PFX/Qqf+h0j/EzxrcfLb+GLZH/6bF6OSXYoE+HvxD1JvK1XxfZzQ+lraNDT4f2ddJnkSfUNX1m6n/2NQmSP/vjfTB4l+Ls3/Hv4a8Pon/TS5daXzPi1d/LNa6Ra/wDXG5d6XvAddp/ws8MabGiLo9rdbP47mFHf/wBArpbW1tdNg8qKKK2hT+BE2JXlD/D3x7qn/H141v8AS/8Ary2P/wCh03/hS2sb/wDiYfEjWb1P40nSH/4is+UD1SbWdMg/1uoWqf78qVi6n8SvDmix7pdTgk/64ur/APoNcUnwX8Gv/wAhWf8AtH+/571oWHgv4ZeHJN1vaWFq/wD11f8Axp8lgI5f2h/C+7ybJ7i9uf7iWjrVdvin4yvfm0/wDdTQN/y2+1pXWJ478FWCKqatp0Kem+mSfF7wPD9/xHpyf770f9ugcm9x8UtV+aF7XSEb+Ca386mf8I58YPv/APCW6N/uf2XXVf8AC7/AX/Q06d/39qF/jn4KT7niCzm/3Ho97+UDm/I+Kum/PLcWGr/7ENv5NS/8LY8S6Hs/t3wbdafZp9+985H/APHErYk+PPhJf9Vfeev8RStXwb8R9F8dPcRafL5k0S73R6v3vtxAp6P8Q/BvjuDatzaz/wCxeps/9Dp+r/Cnwvr0P/IOjsWf/ltp4WF/++0qfxJ8LfDHiybztR0yOS5XlJk3I6f7Vef69Y+Jfg3ZTaxF4lOtaVF9+11N0RIU/wBiiHvu0ANCb4J3uh/vfCviC6tZk+5/aFw9wn/fFeJ/H3wz4ltbawuNY0JNUmS4TfqGl/6Pv/365H4u/wDBTOx02F7LwlpiajNs2TXLy7Nj/wCxXyT42/bR+JHjSb/StVaOHfvSFH+5X0OFy7F1viMZyP078PeHPHV9ZoulW+m+CrbYm+F7RJnm/wCBpWvD8AotVZLjX9d1S6vP40sruaGH/vjfX52fD7/gov8AEXwlcwtqfla9CqbNly//AMRX158M/wBti3+NUdnonh+C2svFMqf6Ql0+1E/3K5cVl2LohCR7zD8PPBXhi2/0qysnRP8AltqGx3/8frDufi14V0a4e00LTTe3ifcS1t9iP/wOn2HwUiv5RN4q1W48RO/z+RPwif7m2vQNH8OaboFslpp9lFawon8CV4vMaHmw8afEPWxiy8K/2R/02nl86j+x/i7d/OniDS7L/YfTt9bNz8c/DVrf3lp5ss01pL5L7EpP+F7eGh98yp/wCr9/+URkf2H8YIPn/wCEm0i6/wBj+ztlA8R/EjRh+98Pxa2/8fkokVbafHTwv/Hdun+/Tk+OfhCT/l+Wi0/5QMeP40ahpv8AyHvCd3pCf39++tDTfj34P1GbyobudH/j863erB+N/giT7+rQD/frN1L4hfDTXIvKvb7Tp0/26nl8hnc23jTRbpN0erWR/wB64QVbTXtNk+5fWzf9thXiVzo/wNn+d/7LR/7/ANpf/wCLqn/ZXwsj/wCPLxbBp/8A1xmp8sQPcb/QNE1Uf6VZWN1u/wCe6I9cxq/wU8K6t/y7Pp3/AGD5fs3/AKBXlb2XhhP+Pf4yXFqn9xHh/wDiKh8nSv8All8er+P/AHPJ/wDiKfL/AHgO5/4Z50+xk83T9c1dH/g8/UZZqb/wrbx9pv8AyDPGFuif9PVu81cS9jp//Rf9S/8AJb/4inf2dp8n/Nd9Sm/3/J/+Ipe8B2h8MfGAf8zvon/A9LqF/Dnxb+7L460HZ/2C65hNH0qT/mtF6/8A35/+IqzHoGiyf81dvZv+/P8A8RVgdB/wrTxHqw2634xjmh/j+xboa0tF+CnhTSZfOuLq41H/AGNQu/OT/wAfrkP+EV8NSf8ANTZ3/wC+KmTwV4Xk/wCagSv/AMDSgD2ewbStLhFvZNbWsX8KQFRXIeMvAuheJCt1FeQabqqPvhuoX2Zf/b/v1xqeAPCT/f8AGG//AIGlS/8ACtvBWPn8RLJ/tu9TyxAv2XxavvA91Fp/jKW3nidtiavaugR/+AV6Lf29j4w8OTQo8V5a3abFfdvFeX/8Kr8BT/f1KCdP9uu+8JJ4d8HaUmn6fexfZk/26JRj9gDm/grrctrBf+Fb1m/tPSZPn3/xo+/Z/wCgV6qleIePtRsvB3jzR/FdrdxfY5n+zXcCP/rnf7j/APode1W06TRoyNvDru31jIosUUUVADR1rxz9rl/L/Z58ZN/06GvYx1rw/wDbQvfsP7NvjV9+xvsh21th/wCNEUtj8mv2e4PM+NOg/wDX2n/slfudaf8AHsn+7X4gfstWL6j8b9Bh+/vm3/8AoFfuBbrtgT/cWvoc9+KBzUCTHFcp8TLI33hHVol+89pN/wCgV1j1Uvo1nheJ/uvXyk9j0KMuSamfMf7HPiOytPCtxpEzJa31tcbHSvp+KWOYcYI+tfnl+0l4B8S/B/x3eeKPD9xLa2d2/nO6fwVh+Gf2zfG2gwpFLDBqH/TSZ9lePHHQw3uVT9GlwxVziH1vBzP0wwBUX+/XwH/w8G8ReUi/2Bab/wDrtWZqP7e3i29Tyk0eC23/AMaPVSzTDnJDgfOJfYPvTxT4jsPDekzT3s6Roi9HNfK37OfiCLxv8aPFWt2iP9jT5N/8H8dfKviz4y+MPiK/k3upXU0Lv/qE/gr6a+E3i7wj+z/8N4ZdQv8A7Te3qfvjD98/531jHGwxEz16vDU8pwkqcveqzPsyK+hmDmKVJlX+5/DXzn4//bGsvBXjr/hHn0i4n2S7HkRvu14/qvxvu9Ivf+En8F6nc6jpW/8A0nTJv4P/AGf+/WZqn7QfgHxMW1K98OLP4jb5MYb79bVMapfBI8rCcNzo+/iIc0T7y8LeJLXxVo9vf2r74ZRkGvzB/wCCnSInxZ0rb/z7P/7JX6Afs6WF1a/Duwe7RkeZ3mRP7ivX57f8FMZ9/wAXbBP7lu//ALJX3HD/AL+J94/P8xpRhOcIHyLpb/6Wrf7FFLoqb7sK3oaK+9r/AMRnjLY+wv8AgpvB5Hxd0d/79i7/APj9fJHhWf7J4k02X+NLhP8A0OvtL/gqfpuzx/4YvUX5P7Off/33XxDpT+XqVm7/AMEyf+h1x5d7+BLl8Z+//gra/hDRNn3fskX/AKBW4tcf8Jr7+0vh3oFxv377OL/0CuwWvzOqrTkelD4QxXzh+23I6fCm6dDsZZU/ir6P71zPjPwPpHj7TH0/WbRL20b5vLeuatS9rDkPTy/EwwmKhWn0PkL9m/8Aa20vStIs9D8RzpbyQ/Is0j9a+uvDnxA8P+LIkaw1KCct/Aj15defsfeALrdt0tI/9wtWp4H/AGbdA8B68moaZJcI6f8ALPe2yuKhHEQ9yR7ubV8txkvbYf3ZHsnyPRsR6ESn16UT5E5D4ifDrTfiJoT6VqMTvbO3ziN9laXhXwxb+F9Ih0+03CGFNib63aRRtGKnl97mNfbT5OQWin0zZVmJ8mft2/AXxF8cNA0SLw/b+fNaO7f7m7ZXD/sNfs1eOPgz41ubvxBZpb2c0TjNfddGyu/69V+r/V+hHJ73MCU+iiuAsKY9PooA+dfiPqPiWb4uWVxb+F7rV9K0n57d4XRfnf7/AP6BXQf8La8bjKxfC3VHRfun7WlexvaxSffiU1J5af3VrX2gHjP/AAtT4gT/APNMtRj/AN+7ho/4Tv4iz/c8FT2v+/Mj17Pn3pc+9Htf7oHjP9vfFK6+5pKWX+/semOPi7P9y9061/37TfXs/lp/dWk8tPSjnQHjI0T4yXHTxTott/v6Y70x/Cvxqf8A5njQU/7hL17Ztpaj2gHiY8B/Fucf6R410h/9zTnSnJ8LPiBP/wAffi2zk/65wule1UU/azA8W/4Ulrc//Hx4ruv+2EzpSD9niKf/AI/fEWryf9c76VK9qoo9rMDxX/hl/QZv9dr3iVv9zV5akT9l/wAMx7N+seI32f39WevZqKXtZgeSp+zh4ajH/H7rL/7+ovV63+AXheHtezf9d7jfXplFP2swPP4vgp4VgHOnJJ/10XdVlPhF4ST72g2E/wD10t0au2zRmlzyA5JPhR4QT/mWdK/8BUqVPhr4Wj+54d0tf920SuozRmlzyA54eCNCg/1Wj2Ef/buleOaxo/ij4dfFnUtY8NeEH1rR7uxRPJtZUh2PX0JnmmbFfqtVGqB40/xb+IHk/J8KtS3/APX3DXzR+1Npvx3+OUFtpWk+BbzSNKWL/SEe5T98/wDlK+/flpPLT0rahifYz54AfitcfsP/ABlR/wB74PlT/gaVTv8A9i34twbN/hfY71+2uwGmiBP7i17sOIMQomPsz8VU/Yj+LU+zyvC7zf8AA61dB/Y4+Ouh6rbXumeF7pLm3fejpcIjpX7LbE7r+lP/ABqJ59XnG3KEKXKfM/wq+Ivxk0rwtaWfir4dXl7qVumz7UlzCm+uwvPib8QprOaKL4ZX8c2z5H+2Q/JXs3lr6fpSeUn91fyrwZVeaXNymx5T8Gfh/Lpfh6aXX9KiTUru4eeZJkR33V6C3hPRD97SrP8AGFa2d1FRKcmBhnwZoT/8wez/AO/K0z/hBfDzf8wSw/8AAdK380Zpc0u4HOf8IB4b/wCgBpv/AICp/hTW+Hvho/8AMv6b/wCAiV01FPmYHLH4ZeFn+94c0s/9uiUn/CsPCf8A0LWl/wDgIn+FdTmjNLmkByn/AAqvwh/0LWk/+Aif4Uf8Kr8I/wDQtaX/AOAqf4V1eaM0c0gOS/4VT4S/6FzS/wDwEWh/hT4Sk/5l7Tf/AAGWutzRmnzyA4t/hL4U7aHYp/uW6imSfB/wq/TSLVf+2VdxRR7SYHCP8HPCsnTS4v8AgKL/AIVH/wAKT8L/AMFlsrv6KPaTA89b4H+Fz/y6sn/A6hPwM8Lv0hnT/cmr0iij2kwPM3+Avhf/AKfE/wC3ioW/Z+8LybP3uoDZ/cu3r1Kij2kwPKj+zx4XleF5f7QmET70SS63JXp1vbpbQpEv3EXbU9FTzAFFFFACEZrxj9q/wDrXxJ+EWq6DokQmnu12On+zXtFMKVVOfsp86A/Mr9l39jH4gfD34u6PrGt6fssLffvev00jTy020/pS11YnFTxcuaZEY8oVC6VNTK4yzn/EvhHTfFumzWWo26Twuuw70r46+Kf7Cbz3k114auPLT7/kGvuMIB3pdvvXLXwtLEfGe9lud4vK58+Hmflbf/snfEW0ufKi0VJ0T+Oug8MfsX+OtcuEi1CBNOT+/X6Y+Wp/gFAj29sCvLhk+HjK59hV8Qs1nDkPnf4Y/sjeH/BGmt9pVLzUZU2PI9fMfx+/Zi8UeH/EM11pUU+o6U7/ACIn8FfpIq575qKe1inHzor/AO/XVVy6lKHJE8LB8U4/D4n6xUlznwf+yd+z1rn9s3WoeIbWWDTnieH7NP8Ax177pv7IHgPTddTU1sp/OX5tnm/JXuaQRR42IqCl2AHJGBW9LB0qUOQ5MfxFjcdWlV5uUhs7KKxgihiVY4kG1VTpX5Nf8FIp/P8AjQkX9xHT/wBAr9bnTvX44ft/al9u/aA1iLdv+zu6f+gV9dkUf9pPksTLngeDeDk87Xrdf9lv/QKKufDe3+1+MLKPZv3Bz/449Ffa4j+Iznp/Cfd3/BUnSvk0G+2fch8n/wAfr87rb/j5h/67JX6k/wDBT3QPP+FVhqaJveK7RP8AgFfln/q3R0/gTfXLknv4QVX4z90P2ZdT/tb4M+HZd+/Fvtr1U9K+dP2DtfXXf2e9Fdn3yIzo1fRFfnuKjy1pnbH4B9GyiiuUsKKKKACin0m2gBtPoooAKKKKACiiigAooooAKKZRQA+mUPTPMT1oAfRTPMX++tPD7qACn0z7lFAD6KSloAKKKKACiiigAooooAKKKKACiiigAooooAKKKKACiiigAooooAKKKKACiiigAooooAKKKKACiiigAooooAKKKKACiiigAooooAKKKKACimb/AJqHfFAD6KZ5yf3hSI4NAElFM8ymb/m/v0ATUUUUAFFFFABRRRQAUm2looAKKKKACiiigApmyn0UAM2UU+igCrcSeTCz/wAKivxK/bJvv7R/aM8Zy7t6fa/kr9q/EEyW2jXsr/cSF2NfhP8AHjXP7f8Ai14k1Dfv827fe9fV8Pw/eymcVctfADTn1H4n6Svok3/ol6K779ifwp/wlnxX2eVv8m3c/wDjj0V9BjKlqzQ6fwn6Ift6aB/bnwG1Lam+S3bzlr8a9nlv8n3K/dn9onQzr/wc8UWqpvm+xPs/3q/Cy/tZdNvLm3l+/E+z/gdcfD9X91OBNf4j9Tf+CZviD7d8K7nTN3/Ho/3K+0VXAr83f+CWfib7LqWvaJK3+u2On/AN9fpJ2r5TNI8mJkdFL4R1FFFeWbBRRRQAUUUUAFFFFABTN9Iz4FeRfFP9qDwL8KIZv7V1iJ7lP+XWD53ohCVX4APW/MrO1LxFp+kRs95fQWyJ995321+cPxU/4KReKtc+02ng/RPstn/yxvf43r5O8Z/Gzxx40md9b8QXU7v/AAb9myvoMLk9Wt8bMZVeQ/XXxh+2N8LfBhliu/Ets9wn3Y0bO+vEfFn/AAVA8H6bvTStEutRb++kyV+XM13LP/rZXf8A29++mP8AvP8Abr6GjkOHh8ZyyxB91eIf+Coniiff/ZWiLap/09Ij15vrH/BRj4sa5vi+0adao/3Nlvsevl3P+wtPtp2gmR0fZsr1YZRh4a8hHtZH0P8A8Nc/GXUtiRPdP/twQv8APWxYfEP9oXxMm+y/tGTf/wA8N6bK6T9m39tHSvAiWeieLdAtZrZH/wCQhs+ev0n+HfjLwt8RNDh1PQHtrq2dd3yItfO42rHBz/gnTDmPzV03QP2or757eLVH/wB+4euz0rwX+1Un3zdJ/wBd5t9fpWkSIPlGyn4Arw55jzfYNOWR8D6Pp37VVjs2fZX/AOu1vvr0jw9rH7SsLouoRaW6f9emyvrHFMrjniuf7JfKeQ+HvFPxKtER9Y8P/av7/kbEr03SNTu9Rh33WnyWL/3HatEJsFP2VyylzDH0UUVJQUUUUAFFFFABRRRQAUUUUAFFFFABRRRQAUUUUAFFFFABRRRQAUUUUAFFFFABRRRQAUUUUAFFFFABRRRQAUUUUAFVbqeSCHfHE0z/ANxKtUUAeceIvFvi5dyaV4anD/33KNXlniHxB+0BJv8A7MsrCBP+m1pvr6WZc0uyqjV5fsgfDutw/tVXzvsNkif9MbTZXCax4S/aqn7y/wDbD5K/RvYvpTRGuPl+Su2GOf8AIRyn5Yar4W/aosX3vb6j/wAAuK5i/wBV/aV0P57iLVNn/XZ3r9d/LFZ2oJp9lbvcXawR2yL87zfw12wzH+4RyyPx7m/aW+Nvh+bZcS6ij/8ATeF3qzZ/t6/F3QJtj3trvT7/ANqt99fUn7SX7bHgXwqLvQvDuj2etan86O7xIiJX5weMPGN3401ubULtER3f7ifcSvrMBh4YuHNWpHLLngfW+g/8FOvHsH/IQtLO6/642+yvUPCf/BVHTG8uLW/D9wjt/Glfm9/45SV11cmwktoEe1kfsp4Q/b6+FnifYlxqradM/wB1Jkr2vw/8SPDXimBJdM1i1ukf+5LX4AJu3/w1vaD448QaBMkulandQTJ/cmevErcP0vsTNY15H9AfmB03J89SIcV+RHwr/bx+Jvgt4U1CL/hIbNPvpOmzZ/3xX2p8H/28/A/xFENpqUv9i6q/yOkn3Er5rFZdVw51xlzn1NRVHTNRt9TtUuLWeO5hf7s0X3Wq9XmFhRRRQAUUUUAFFFFABRRRQByfxO1VNG8Ba5dS/cFrJ/6DX4J69dfatbv5Xfe73Dv/AOP1+0f7Zfib/hFfgPr12kvlvs2LX4n3kiPM8v8Af+evuOH4e5OZxVz7U/4JieGf7S+IviC7mTfCLDCf990V6p/wS58LG28Naxrgjy0kz24b/ZFFeRmlef1qVjan8J9z+INOTVdFvbSX7ssToa/CH4zaM3h/4neJNPdNnlX01fvg/wA61+NH7evgtvCXx61LZFshu0Sb/fd66uHavLWlAivH3DS/4J8eKv7D+PWmxSy7La7R99fsKnI4r8F/gb4qfwX8UfD2pJLsT7QiP/3389fu1ol9FqOl2lxE2+OWJXWs8+pclbnFQNKiiivmDrCiiigAooooAKKTNNoASVA6FP71cNqHwT8FazfPd3/hrTr24f8Ajntkau6oqozlD4QOGj+CPgWH7nhXSk/3bVRVS++AXw9vkdX8IaX838f2ZK9EzSZFae3q/wA5HLA+aPGf7Bnwy8XRSBNPk0+ZvuvanYtfGvxy/wCCd/ijwBbXOp+HJYtasE+fyE370r9Ys1FNGk67WUP/ALLV6FDNsRRfxEeyifz03+lXej3j2moRS2tyn30dPuVVr9dv2o/2LdF+LumXepaLHFp+voHdVT+Ovyt8f+ANb+HOvXOj6xaNa3Nu+ze6fI9foGXZpDF+4cVWlyHNpJ5deqfA39ojxL8D/EMN7p93LJpSf8fFrv8Akryv5H/9no2V6GIw8MT7kzOM+Q/cH9n79ovw/wDHPw1b3djcRR3+xPNtt3zivYA+8crt+tfgv8H/AIt638IfFVtquj3DQeS/zp/fr9lvgB8c9K+N/guz1WxmT7X5X+kWu750evzbNMslhZc8Nj0aVXnPVtlPpifxU+vCNgooooAKKKKACiiigAooooAKKKKACiiigAooooAKKKKACiiigAooooAKKKKACiiigAooooAKKKKACiiigAooooAKKKKACiiigAooooAKZT6KAGUUPWZr2s2nh/S5tQ1C4W1s7dN7yO1NahzFbxP4q03wjolzquq3aWVnbpvd3evy7/aq/bi1f4mX9zoXhlm07RFd4TPv+/WR+2d+1re/FrxBc6DokssOg27unyP/AK6vlF/v/f3197lWT8v76scVWqPmk893ld2d3f53emUU+2tZru5SK3iee5f7kKfx19hLkp++cXvzGfJ9x69s+CP7JXjX413aPZWrWmm/J/pU6V9B/sgfsJ3HiKez8VeNYvJsV+eGyf8Aj/z8lfpFoWgab4c06G0020itbaJdiJGm2vj8fnnspclE7aVDufI3w3/4Jt+CfDNnC/iKaXVNSH8aPsSvetE/Zq+G+j2wiTwrp023+OeBXr1LZxRj3r46rj8RWl78zp9lE4lPgj4FhTbH4U0lF9FtEFVpvgL8P3dH/wCEP0jen8f2RK9Aorm9tN/aNDP0TRLTQLNLSxt4ra2T7iRptrTplPrMAopKWgAooooAKKKKACmPT6Y9AHxf/wAFMPF39lfC2z0ff/x/Tfc/v7K/KtP4N/8AuV90f8FQvGn9qeNdK8Po/wDx4pv2f7+z/wCIr4l8PaU+ua3YaZF9+7mREr9IyiHscJznn1Ze+fr/APsEeE/+Ec+AlgvlbPtjfaKK9Z+B2gf8Ix8KfDNgV8tobJEdf9qivz7G1faYiUvM7ofCd0PmT5TX51/8FRvAjwTaD4oii/1r+S7/AO4lfoPoWoxaro1ldwt+5lhV1r5//bv8Cf8ACafArVZYot9zp6faYf8Afrsy2r9XxMBTj7p+N1hO9jc21wn34ZkdK/cn9lzxd/wmnwR8Mag7753tE8z61+Gfl/Pv+46fJsr9Rv8AgmT4/wD7Y+Heo6HdyiO4s5kS3h/2K+uz6l7TD85xUJe+fcVFM30b6/Oz0B9FMoerAKjd/u/erl/GXxL8OeALN7jW9Vt7JEXgSN87V8mfFP8A4KXeFvDzy2/hS0/te5T5MzfIh/3a6sPg8RifgiRKXIfbbsBVC78QabYR7ri9ghT/AG5a/Izx5/wUG+JXirf/AGfdrpEL/wDLGFEf/wBkrxPXvjF4w8Rvv1DxBeO/+xM//slfQUuH6so3nIwlXP221L44eB9E/wCPvxFZx/8AA65a6/a8+Eti+yfxrYI/1r8nPhv8HfFHxUdJf7ds7W2f7/8AaGo7Hr6Z8E/8E9vDWq+TLqvxFtfOf79rA8M1FbK6GG+OYe3Prx/21fg7v2f8JrYfnWlbftc/CW7/ANV4zsH/AOB15F4b/wCCdHwwsUR7hH1Td/HJXe2P7D/wlsfu+Gg7/wB8zP8A/F15U4YOH2maxlzne6Z8f/h/q7qlp4nsp3P9x67Gz1zT9Uj3W97BIjf3HrzOz/Za+HNj/qfD6p/21f8A+LrcsPgT4S0598NlOn/b3N/8XXBP2X2SonfoVI+8rV4l+0V+zH4f+Ofh65imt4rXV9u+K6T7++vXtK0Oy0aHyrSJkT/erSzU0qs6M+eBU48x+EHxp+B/iD4J+IbnT9YspfsaP+5utnyPXnX/AHzX7y/F/wCDXh34xeG5tJ1u1WTzU+WT+Na/I/8AaP8A2W/EHwJ1uaWW1ln0F3/dXqJ9xP8AL1+i5Xm0MRHkn8ZwVaR4V/6HXuX7J3x6u/gn8QrOXzX/ALKuHSG4T+CvDfL/AOB0J9/5Pv17uKoQxNHkkYQlyH9B/hnxHaeK9EtNU0+VJ7W5Tejo1ao4r87/APgnl+07v2eAtduNjs/+iPM9fockm8V+TYzCzwlXkmenCXuk1FFFcRoFFFFABRRRQAUUUUAFFFFABRRRQAUUUygB9FMooAfRTKKAH0UzfRvoAfRTN9PoAKKKKACiiigAoplPoAKKKKACiiigAooooAKKKKACiiigAplFFAEbv5e2vz1/4KIftO+Xbf8ACBaFcb3f/j7mhr6d/ap+PVl8EPh1eXzyp/aVwjpbw/xmvxg8VeI7vxVr15qt7L59zcPvevqsmy720/bTOWrVsZTyeZTPL/gSn/6x99dJ4A8Aax8SdettH0S0a6vJX2b0T5Er9AnOFCBxRjzmVomh6h4j1KHT9Kt5b2/uH2Qwon36/Sv9kP8AYSt/CMNn4o8axJPqrojxW39yvQv2WP2MtJ+DumWmp6wkd94k+/vf/llX1PsQDpX5/mmbut+6onbSpWK9taxWNskUKLBCibERP4Ka+pWkCfPcRJ/wOnXFvFdJ5UoZ0rlNV+E3h7Wf+Pi2nf8A7eX/APi6+V/xHUO1v4veD/D82zUPEFlav/tvXL3n7U/wtsf9b4vsE/4HT7j9mbwBdf67Q/O/35n/APi6xNQ/Y2+FWo/63wyn/f1//i66Yew+0RImm/bO+DsDc+NdP/77pIf2yvhBdcReN9P3fWuK1r/gnv8ACW/DG30ZrV/9h3b/ANnrxzxr/wAE4fAtrve18aLo7/3HRErvpUcHPqyOc+t9N/aS+HWqj/RfFFlN/wAD212em+M9E1VN9pqtrMv+xMlfkZ8S/wBk3W/BVtNcaV4w0jUbOH/qKIj14bD4x8R+GL/yotYvIJof7l27pXrRyOFaP7qRn7U/fpJ0kTcsu/8A3Kejt/FX4oeD/wBsv4oeEnT7Prcs8KfwT7Pnr6W+Gn/BUi4SaG18V6IscX8d0j1w18jxNL4dTSNWB+jtGK8k+F/7TvgL4rxI2k61Ekz/APLCdtj160kiuu+vClSnS92aNuYWn0yhKgB9QXEwt4XdvuKtSVwvxp8YJ4D+GWva2zbDaW7utXCPPNRA/ID9sDxp/wAJv8dNe1BJfPRH8lP+AVm/steCpfHHxs8PWkSb/s9wly/+4leaeIdSfWdb1XUN/wDx8XDzV9mf8EyPh7/avxEvPFGzfDYwvDv/AN+v06vL6tgDzIx55n6gW1uLW2iij+RFHy0VP9yivy5yPQPD/wBjrx8njz4F+Hrl5fMvIbZEuP8Afr1bxhocXiPwzqmmzr5kdzbuhSvgv/glx8QkS21jwvLNveV/tMKf3Er9Dtiv94V6eOo/VsXIKUueB+A/xR8OS+EvHmt6ZcRbHhuH/wC+K9+/4J5fEJPB/wAa4be7uNltfQumz/bqz/wUW+HM3hX4vzawsXk2eofc2fx/53186/DfxM/g7xzo+qxfJ9nu0evu/cxmBPP+CZ+/SHeKH/h+fZXNfD7xNbeLfB+latA+9LuFH/4FWD8Z/jXoXwa8NTahqs2+Xb+5gjG53avzT2cva8h6J1fiTxTp3hLS5tQ1W6SytIfmd3evg/8AaA/4KTpYTXmleB7fz9m9Ptr14p8VPGPxg/ak165+xaPqNlo+/ZDA6PCmx/8A9iofDf8AwTn+KuuJDLd29law/wDXbe9fT4XB4ah7+Jkc8ueR4J48+Knij4jak93ruq3F07/Ps877lcl/3zX29bf8EvvFsm97jU7dHf8AuUl5/wAEv/F8cf8Aouo27v8A7dfUUsywFGHLBmPJM+IqN9fVevf8E4fixpqbrS3srpP49j15d4q/Zb+JHg5/9L8OXE//AF6o77K7qWYYSf2zCVKZ5X9qm/vPWlYeNNd0Z0ex1W6tXT/ni+yodS8M6ro7v9t0y6tUT76TQ7KzX+59x/8Agdb/AOz1g96B674V/as+JHhi8hlt/Et5dIn/ACxmd3SvpL4a/wDBT3WtLeG38W6bFew/89LVNn/fdfCD/PRv2VyV8rw1b7BcK8z9o/hd+2j8OviYltEmqppl9L/ywuv4q93tLuG+hWWCVZIz910b71fz0Qzy2Lo9vK8D/wC/XvHwf/bH8e/Ci8hRb2XVLBP+XWd99fL4rh+3v0TeNc/anIFLXy38Dv28vBnxQ+z2WpS/2Rqr/wDLN/uV9M2N/DfQLLbzRTQv9x0b71fI1cPVw8uWaOqM+ct1zPjLwNpHjrRLvStYtIru2uE2Ym+aumSmbKzjKUHeBZ+SP7WP7E+sfCW8vPEGg273vh53d3SBP9TXyW/33/uf+P1/QvqmlWusWU1rdwpPDKux0dfvV8BftT/8E+kvprzxL4ETyHdN76f/ALdfbZXnP/LqscVWkfnp4e1m78OaxZ6nZStBc28yOjpX6/8A7H37Ttl8bfB1vaXcywa9afJNC/8AHX5DeIfDGq+Fb+50/WLKXTryL5Hhf5K0vh78RtY+GXiqz1vRLuW1ubd/uf8Axdevj8BDH0ueBFKXJ8Z+/Sn5tvzH/bqSvl79mP8AbS8OfGPTbaw1WVdL8QoFjlhdvlZ/avp1H3pvRt6V+b16E8PPkmjtjLnJ6KZRWBY+iiigAooooAKKKKACiioJp0gTe7qif33oAe1Vrm9htF3SzxRRj7zu+yvkT9pv9vbRPhf9p0Tw3s1TW03I7b+Er8/PiF+1D8Q/iNeP/aGt3ECP/wAsUfZs/wC+K93CZPiMTDnMZVYwP2O1b42eCtDlaK78RWVuU673rC/4ah+F/nbP+EwsN/8Av1+LfhvRvFvxDv0t9KS/1SZ32b97vsr122/YY+Lt9Z/a00pER/77/PXqSyfDw+OqZe1kfrVonxh8H+I326fr9ldf7ktXr/4g+HdOmSK41a1jd/8ApstfiF4z8AePfhXcvFqtvqml+V/y2R3RK5KbxVrb7Hl1W/eb/r4f5KuGQQn70Jk+3lE/oDs7631GEXFvMk8L/cdHqdJK/Nj/AIJ6/tJaufE6eB9YunvbeVE+zF33/P8APX6SyQ+dDKm5k3/xV8risLLDVeSZ1RlznM+Ifin4U8KzeVquuWtlN/cklrFT9oX4fyfd8S2X/fdfBP7Zf7KPi3w7qWt+NrTW59R02Z97wu/+pr4h/tK7/wCfuX/gD19BhcppYmHPGZjOryH7qP8AtEfD2D7/AInsk/4HUD/tLfDeP7/iqw/77r8Mv7Vu/v8A2iV0/wB+vcvhL+yN8SvjL4eTWNEit/sb/wAd1NsrfEZJSw0OecxQq85+rcX7Svw3uH2x+LLIn/fre0r4teFNcfbZa5ZT/wC5LX4+/Ej9lD4ofCuze91XTGks0+/NZTb68fh8Qarapvt9TuoH3/wXDo9FLJKVaPuTD2sj+giG7iu03xSpMn8Lo9Wl6V+I/wAMf2ufiB8Mr+H7Pqsuo2yfftZ3376/TH9mX9rXQvjvo0UT7dO1tNvm2rvXkY3KauE940hV5z6LoqH5venpXhGw+iiirAKKKKACiiigAplOprvigBGrlPiF8RdK+G3hm81rVbhIIbdN6q7/AH6x/iz8aPDXwk0G41DV7+KOVE3pa7/nlr8nP2m/2q9a+O2tzQwyva6Ijv5MKfx162X5dVxcve2Mas+Q579pL49al8c/H15qUssv9mo+y2gf7leRf98J89PSDz32RK+/+BP79fT/AOzb+xB4o+LV/balq0TaXoPyO7un36/Qva0cto+8efyzrHkvwW+BniL40eI4dP0W1leF32PdbPkRK/XD9nb9mbw18C/D0MVrDFdars/e3jpXYfCr4O+HfhDoMOmaFaJCi/em/jeu62V8DmWbTxc+SGx6FKlyDwm2iimO9eKbBSeYleWfFn9pDwV8HtPefWdVi+0Ju/0aNtz18AfG7/gov4l8YfabLwjEukWHzol18m969PB5diMSRKrGB+h/xE+O/gr4ZWrza3rVrauv3Y9/ztXyV8Sv+CoOlWLzWnhXR5bqZPuTunyV+det+I9V8R3M1xquoT3rzfPvmffWVX1+HyGlS/jHFKufQ/jz9uD4m+MZn/4mraWn8CWX7n/vuvItY+K/i3xBv/tDXb26/wB+auS2U/8A2PlSvoaWFw0IfAYe1nMsvqN3O+97h3eoXked97/O9Ps7GXUnSK0ilnf/AGPnrs/DfwP8ceJ5kS08Nap8/wDG9vsSr9rRokcs5nDUf+gV9LaD/wAE/Pi1r6JKum2sEP8A03m2PXeWH/BMXx1On+l3drA//TGbfXFPNMND7Zv7KZ8c6Vrl7odylxZXctrMn3HR/uV9V/Av/goV4q+HP2ax8Qb9b03+N3fe9dbJ/wAEu/FXk/8AIWg3/wC/XPa9/wAE0PiRYp5unzWV06f7debXxWXYmNplx9rA/RL4NfH3wr8ZdDhvtHv4luWRTLau/wA6V6gOa/GSH4GfGr9n7VYdV0/TJ0mifen2Le6Ps/vpX3f+y9+13D8R0tvDviu3l0XxIiImydNnnV8jjcDCj79GXunVCR9WPXxx/wAFJPiN/wAIx8I4tKt5f32pv5Lp/sV9iO+E/uV+Sn/BRb4mJ4w+LP8AZlvLvsLGHZs/26Mnw/1jEIKvwnyR/wCPumxHr9eP+CePw6Twd8EYNQdNlzq375/zavyo8AeHJfE3i3StPt086aW4RNn+xX7ufDjwxD4O8E6Po8SbEtrdE2V9Fn9fkhGiYYeJ0rusf3m2LRXmv7QHjm38B/D66vp5fLJlSNf++1or42lh51Y8x1s/Jb9j34kv8Nvjdol15vkw3P8Aozv/ALFftbbXEOo2UU0Tb4pV3LX89NhfS6deQ3ET+XNE6Oj/AO3X7ffst/EOH4k/B/RNRRt7xReTN/vpX1HEGH9/2xz0JHkX/BRX4Yjxd8K31qGLzL3S/u/7j/8A7Ffkx5eyav3/APH/AIZj8W+ENU0mVEkS4tXRd/8Aer8Kvid4OuPh74/1vRLhHSa3uH+//crq4fr88HRIrw+2fp5/wTr+Jp8YfCQaRPL5l7phb/vj+Cvf9f8Ag34a8W+IP7V1u0TWJE/1Md0m9Iq/Ln/gn98V/wDhXvxiTT7iVks9ZTyX+f5K/YKN0dPlbdu+avnc0oSw2JNqUueBS0rRLHRoBDZWqW0K/wACLWjQlPrxpS5jcZRT6KAIdn+9Ub2sUm/dEvzf7FWQc0tCfKBwvif4NeDfGCONW8O2F7/10hrwTx//AME7fh54u8ybT4p9IuP4Ug+VK+ssimlF/uiuqljK1H4JkckT8qPiV/wTU8a+HfOuNBu7fV0/ghRPn/4HXzN4w+DvjPwJM8Wt+H7jTnT/AGH+ev3x69qydY8KaPr6MuoadbXqN2mh317tDPq0PjMJUEfz5Pvj++mz/gFJ86fP8tfsb8Tv2Efh14/jmmtbM6Pfy/8ALeHd/wCgV8g/FH/gmn4y8O+dceGru31e2T+++x6+lwueYer8ZjKkfGkM8ti/m28ssEyfcdK+hvgn+2r46+Es0NvNL/bemrs3pO/zpXjnir4ZeK/BV5NFquiXtl5PyO7w/JXMJHs/v/J9/wCSvTnSw2MiYe/A/Y74Kft0+AvivDDb3V2ui6q3/LC6P3/9yvoy0vob6JJYJUmhb7jo/wB6v567aeW0mSWKbyH/AIHr2b4V/tc/EP4VzJFZarLdWaf8sZnR/wD0OvlcVw+96J1Rrn7bUV8NfCn/AIKZ+GtZhSLxbZPpc3yJ50Pz19VeD/jh4L8eWyS6T4gsZi//ACyeXY9fL18HiMN8cDqjVjM5b41/sveCvjLZv/aWnxW2pbH2XsKfPX50/HL9gfxr8M5rm70S3bW9K+f50++iV+uySiRdyfdah40m+V0V0/3a6cLmWIwnUidKMz+fPzNV8I6wkv8ApGkalbv/ALmyvr/4Af8ABRLX/BKWuk+K4f7Us/uef/sV92/E79lv4e/FSNzqujQG5f8A5bQJs/8AQa+Q/ip/wTF1CDzrvwfqq3T/AMFrP/BX0McxwmOhyYg5eScD7Q+GP7Q/gn4p2iTaPrUL3LIpe2duUr09cSfMrZr8Pte+B/xV+EOpf8grVLW5if79kjun/jlekfDf9vT4kfDOaGx1j/iY20P/AC63SbHrz6uTxn7+Gmbxqn6+0v4V8WfDf/gpf4J1/Zb+IrefS7lv+eKb0r6U8LfG/wAG+LbVJtP8Q2Dq/wB1JLhFavEq4OtS+KJtGXOeg0VVt72G6jEsMqzRt/GlTK4/vVx2LJKKZRQAjdq+WP28Pj1cfCj4bvZaY+zVb77n+5X1O3Va/Nf/AIKn6ddHxN4Yvhu+xLbeS3+/vr0cuhCeIhGZFT4T4Jv7641G/mu7p995N87u/wA9MtoPPuYU/wBumfPsTftqazu/stzDcf8APJ99frEockPcPLj8Z+x37F3wa0XwR8INE1IWcT6lqFuk00zp/HX0b5adlrxz9k/xjaeMfgh4Ymt5VeaK0RJk3fceoP2k/wBpDSf2d/DFvqWoW7XVxcuyQwD+P/O+vyavGrWxMonqcsYxO98f/Dbw/wDEbRJtN1rT4rqGVNm/Z86V+evxi/4Jp6/Za3c3XhG+S60133pA6fcqtr3/AAU98VX027T9Et7JP4PnrlX/AOCj3xI83zV8pN/+5X0GDweYYf36Ryzke/fsgfsM6r8LvGEPi3xLdxedEn+jwQfwPX3YvT5d341+WGj/APBTPxxaTJ9r0y31D/gaV9c/st/tlaf+0FLNp8tp/Z2qxJ9yP50rzMxwuL/jVjekdd+11s/4Ub4h3/8APGvxJd/v/wC+9ftb+2RP5HwH1vd8j7K/E9vvv/v19Fw7/CmclcK/Yn9gD/kgOj/7aV+O1fsZ+wB/yQHR/wDcrfiD/dx0D6I1rSrTWbCa1vIEntpV2ujrX4zftn/CS3+Ffxm1K1tEVLC42TIiV+09fl9/wU9jt4/H+msm3znT5/8Axyvnchqz+sch1V/gPh6uz+EXxGvfhf450rXbKV0+zzJvRP464ypIf9cmxN9foeIpQrUZ8550D+gHwPr6eKfCulaqn3Lu3Sat+OvLv2bbK7sfg74eiuy2/wCzoy7/AO7XqK1+N1YclWSR68PhJKKZRUAOyKbTJJNlc/q/j7QPD4f+0NYsrLZ97zrhQ1EYTmB0VMdwn96vmn4i/t7/AAy8Dma3XUJNQvF+4kCb1evlf4m/8FMvFHiJHsvC+mLpb/wT/f316VDLsRU3RjKofo/4s8d6F4LsHu9a1KKyhT7296+Mvjx/wUi0fQ0vNK8FRf2jc/c+2/wJXxPqt98WPjTqW+4i1nUXuPv/ALl/Jr2D4Xf8E4fHHjHZL4gdNIs32Pv/AI69yll2Fw0efETM+acz5y+IXxX8S/FTWH1DXdQlvXf7kO/f/wB8V1Xwo/Ze8dfFu5tk0zR5YLOb7906fcr9KPhd+wR8PfAAhuLu2/tm/i/5bSbtn/fFfSGj6HY6Hapb2FpFawJ9xIU2VdfOoQhyYYiNCX2z5R+AX/BP3wv8Nfs2oeIP+JvqSbH2P9zfX1nZ2Nvp0CW9rEkMK/dRE21aYqnf/wAerD1zxjovhmF5NS1S1so0++Z5djV8vVr4jFTvI6o8sDd/76pJJNmf4E/v18ufE7/goL8N/A6TRWV62r36/dSD7lfGXxd/4KG+OPHaTW+j7dBs3+5s+d3rtwuU4mt8REqsIH6Q/FD9ofwV8KLN7jWNXiEyoxS2R+Xr4L+OX/BSXWvEyXOm+D7f+zrb7nnv9+vjPXvE+p+J7x7jU72e+mf7/nu71m76+vweSUqPv1DllXlPY1fEPifU/FV/Nd6rfPe3M3399Zez59/9yr2m6HqeuTJb6fZT3s39yD56+gfhX+wx8SPiT5Nx/Z66XYfxvdfI9e3LEYbBw94jknM+b9/z/wAKf79aug+FdV8R3KW+maZdXsz/AHEhSv05+F//AATV8JeGxFceJbybW7n+OD7iL/3xX1F4R+EXhPwXZx2+l6FawKn3XaFS1eBiOIIw/glwon5RfDj9gv4m+O3R7vTZdEtm/jnr6q+Hf/BMbw1ozQzeJdSmvpk+/wCQ+xK+5UjRE2qNi0/ZXzWIzjE1up1RpQPJ/Bv7MXw68HW6JY+HLN3X/ls6fPXpVnpFppsKRQW0UcafdRFq9RXjTrzn8cjblAJtoooqACin0UAV3tYX3b41bd/s1wniP4LeE9fvobuXSkt79G3pdQffWvQKH/hojKYHG+Otdt/h98P9R1CSZtllbvtd/wC9X4YfEXxO/jHxtrGsO7P9ruHf56/TT/go78V/+EV+HMXhqC48jUtTK/c/ufx1+U/yTzbK++yLD+zpOucVWZ9af8E7Phe/jH4s/wBtyxb7PTPv7/8AP+xX62gY/wB1a+Uf+Ce3wvfwX8IodVu4fJv9Tfew/wBj/L19S3txFYWctxK2yGJN7181mlf6zifdN6XuQPgn/gpz8WGsLHSPCVlLsu/MFy2z+7RXyP8AtbfEeb4ifGnW7wN5lvbP5ML/AOzRX2eAwNsPE5Zz948Vf5E+f7m/79foL/wTI+LyQXOpeB72by0/11pv/jd6/P143R9jps2fJsrufgb4/l+G3xO0HxBE7olvcJvrtzLD/WcJ7hhSl75+83+Vr8wf+Cl3wh/sbxhZ+MLK32W13/x8On9+v0k8I6/D4n8N2GpwSrIlxCku+vMf2r/hbD8Ufg/qmn7c3MCefD/vJX51l2Ilg8XqejVjzwPxU8PaxLoGsWGp2krpc282+v3G/Z3+I9t8T/hToOrRffeFY3/3lr8M7/TpdKv7m0u0aCaF3R6++f8Agmj8aUsb+88D6hLsSX57HfX12d0I4ij7aByUJe8fpHT6hT+OnpX56eiPooooAKKKKACiiigBKWiigAqPyU/uL+VSUUAcz4p+Hnh3xra/Z9b0i11GH+5OlfNHxO/4J1+AvGPnTaV5+iXj/cSH7lfXf403aPWuqliq1H4JEcsT8kviR/wTh8e+Ekmm0l4tbtl+55CfOn+/Xzr4n+EnjDwc+zWNCurJE/vp9+v33BzWTqnhXSNcVlvtMtbrd/z3hV6+gw/EGIpe7MwlQP59HR0f50dNn99NlXNH8R6n4fvPtGn6hcWU38DwzV+0vjH9j34Y+NneW98PxRzN/HDuSvFPFv8AwTG8H6lv/sfUJdL/ALn8devHPMNW/jRI9lM+N/BP7bnxP8FPCkWsS6vs/gvXd0SvoHwZ/wAFS72DyU8UaIs7/wB+yTZWP4g/4JdeIrFn/srXUvv+uybK8x13/gnl8WtHffFp9vdJ/sPRP+zMQP34H3H4Q/4KE/DLxPGjXV2dKd/4LmvWtB/aB+Hfir/kH+KLKd3/AIPOr8idV/ZG+Julf8ffh9n/ALmxHeuYm+FHxA8OP8mha3B/16271xTynCT+CZXtZn7pGfS9bh2M9rdQyr/eR99ee+Lf2Y/hx4zif7X4ZsYpn/5bwp89fkJpXi34q+FZt9o/iBH/AOm0M3yV6FoP7Xvxw8ObES7unT+5PabP/Q0rl/syrR/hVR8x9keJ/wDgmh8P9UDy2V3f2U3+8myvI9S/4Ji+KNHuftHhrxXa2uz+/v31zGj/APBRT4m6Vs+26O2o/wB/5Nlei6J/wVAuvkTVfBjQf7fmvWX+3UvMvmgUNN+CH7SXw9fZpniu61GFP+WKO+yu40X4r/tOeH38q98CPq8K/wAaRb3rV0T/AIKQ+DLvY2oaff2v/XO3316Hon7cXw01x9iS6jG/+3aPXLXlVfxwGU/D/wC0f4+TYmtfCLxNG/8AHIiIiV6X4a+MP9uTIl14f1HSnb/n5SmaJ8dvB/iD/j3ml+f/AJ7w7K7nTp9P1KHzbdInT/crzZ/4SolyGdJ03rXhn7XPwJh+OHw0vLSFf+Jrbp51tXvATbTWRfufNWNKp7GfPAs/ny8VeGdQ8Haxc6Zqtu9lc277HR0rKTZv+8v+xX7TfHv9kTwj8bIZri4iXT9VdH/01K+B/iV/wTv+IXg95v7JS31TTU+dJt/zvX6Lgs5pVYclU8+rSmZX7If7V9x8CNV/s/Ut83h64l/fI/8ABX6J3/jT4R/tF+G4Yr29sNRh++iT/wDLJ6/IDWPhJ4w0O8e3u/Dmpb0/uW7ulVrDQ/Fumu6W9lq9rv8AvpBDMlLEYHDYmXtqU+WQRlM+nP23fhz8MPAiab/wh91A9+7v50EH/AK+P9n+7srttN+GXjjxdfwomiaze3L/AHHurd9iV9IfCD/gnJ418TXltceJki0jSt+/5Jd7v/8AEV10sRSwFHknMjklVPJf2VPgLcfHD4i2dq9vK+jwv/pE+z5K/XD4V/Anwl8JLbboWmW8Fzs2POi/O1TfB/4L+H/g14bh0rRLVI9n35/43rqvE91qFroN9NpUC3V+kT+Sn+3Xw+Y5jPGT5IfAdtKPJA+fv2+9ZTSPgJflnVJppUT79fjo/wB//Yr6K/aE8Y/GX4k63c6Z4l0zVLq2im+SCCx+T/xxK8c/4Vf4w/g8L6z/AMAsXr67Joww1L35nLVjznMf997/AOCv2F/YCni/4UPpqb1d1/g31+UKfC7xh/0K+s/+AL13/gDxr8YPhXZvaeH9P1uyh/uPpzvV5pThjIckJhDngftRrXiHT9Bs5rvULtba3hTe8jt9yvxv/bS+L1p8W/jBf3emPv023/cp/vpWV4z8f/GX4h2z2+q2+vTp/GkFpMm+ue8N/s9fEPxdN5Vl4avUd/vvdQulcOW4HD4OXtaky5ylP3TzSvbP2W/gZqfxs+Ium28Vu6aVDKj3Ezp8myvdPhB/wTT8T6xeQ3Hiu4XS7P5H8uP+Ov0L+Enwd8OfCHw9DpmhWiIE+/MfvvTzLOYcnsqIQpHVaPpsej6VaWNvtSG3hSFP+AVj+KPH1v4cVl+yT3sw/ggrqymKq3Fvapvmlji/2nevgea8tTtPENb/AGi/EcO9NK+F/ibUX/vwIjpXmPiH45ftCajvXRPhfdWSf3723+f/ANDr6R1z4meF/Dqf6XcL8n/POLfXn+t/th/DjQP9dcX7/wDXC0312U5fywA+Z9Y0D9qXx3/rZbrw8j/3PkrEf/gnz8VfGsyXHiPxqs+/76TSvvr3fW/+CiXw+tWItIdRnZf79s6VwGvf8FOLS0/5BnhKa9/3zsr1oSxXL7kDGRJ4b/4Je+HIER9d1u6nf/p1fZXtfg/9ij4Y+EdjLokWoFP471d9fJmt/wDBSzxvqJ/4l/hlrLP3f4686179t/44a5/qZZbVP7iWiP8A+yVv7DG1vimZ80T9WtF8M6B4VtvK0+0tdPh/2PkrO1z4p+FPDMe7UNbsrVE/vy1+OOt/F74u+Kvku7jWX3/88bd0/wDQK5X/AIQ74ka4/wC90/xDe7/+e8Mz1pHJ1P3qlUj2v8h+tHiT9tz4VeHd+zxHBeun/LGCvCvG3/BUTRLXzotC0W4nmX7k0ifJXxJpv7MXxF1n/j38OXH+3vt3Suz0f9g74sa4+1NHiRP+m711U8uwNL45hzTkdP45/wCCifxK8Tb4rRrfSIX+48O9Hr5+8W/Fjxb48md9b8QXWo/9dpq+ovD3/BMnx7fbP7Vu7fT0/wCmL769X8K/8Er9MtHSXWPEbz/7CRV1fXMuw3wEck5n5spIj/xrv/3K1tH8K6r4jmSLTdPuJ5n/ALkL1+u3hb9gf4W+HNkraS11cp/G7v8A/F17Z4e+F/hbwzAkWn6JZQFP4xbpurCrxBSh/DRfsD8iPh7+w/8AE3x5NCkujy6XbP8A8vV1X1V8Of8AgmFomntDN4o1WW7kTY/lwfcP+/X3tHAkKbUXYtPWPZXhYjOcRW+E2jShA828A/s/eBvh1DD/AGToVqkyLjz2i+dq9GjgVI9iKqJ/sVMBilrxZVZ1fjZuM2UbKfRUAFFFFABRRRQAUUUUAFFFFADKrXd2lpbyzSttSJdzVZfoK8I/bB+LsPwo+EGqXKTKl5cJ5MKfxVtQpOrOMERI/NL9tj4rv8TfjNf+U++w0z9zb1578CvhzcfFD4l6JoUSM8Ms2+b/AHK4a8vm1G8muHd3eV/OffX6C/8ABMv4Qfvr/wAcahb+Wj/ubdH/ANj+Ov0nFTjgMDyQOKMeeZ+gHhfQIfDOhWOm26qiWtukI2V5T+1z8U7f4V/B3WL5v+Pm4T7NEn+/Xtm0J/uV+Xf/AAUo+MP/AAkvi+28KafL5kNiv+kJ/t/JXw2XYeWMxJ01fcgfFd/ezT3jzyy+ZNJ+/d/9+iq3yJ996K/VYx9muU849a/ae+Gb/Cz4v69p/lPBZvcO9un+xXk39zY/yb6/Tn/gpF8E/wDhIPDFt4ysYv8ASbH5H2fxJX5i/wCr/wDQ683KcVHE4bU0q+5PnP1e/wCCdPxoTxx8Oz4eup9+oaZxl/493/7FfX81ut1E6OvyMu3ZX4nfsl/FuX4SfFrSr2V2+wTP5Myf79ftXpmow6rYW95A3mQzRK6ulfBZvhZYbEc0TtpS54H5D/t5fBp/hn8VrnUbeF/7N1H50/ub68N+F3ji4+HvjzStat5WR4pU+f8A2K/Wr9t34Lp8WPhLcvbxb7/TN80OyvxuvLG4sbyayuF8iaL5Pnr6zK8RHGYT2MzmnHkmfvj8NPGtp4+8E6Vrtk++G7hT/vquujFfnn/wTb+PXnwXngLUpVR0+e0Z3+7X6FrXwmMw88NWcJHbCV4klFFFcRYUUUUAFFFFABRRRQAUUUUAFFFFACUtFFABTNlPooAKZ5dPooAj8lP7i/lTHtIn6xKanoo5vMDDvPB2i6l/x9abbz/76VlSfCTwhN9/QLJ/+AV1+fekqvaz/mA4h/gl4Fk+94X05/8AtjVR/gD8PZP+ZV07/vzXoP40fjV+1n/MRywODT4E+Ao02r4V04f9sasp8GvBSfc8NWCfSGu3oqPaTLOUi+GHhe3/ANVotqn0StvT9HstLj2WlukC/wCxWhRRzMBlFPoqQGbKZsqamPQBSu9NtL0fv7eKf/fSsn/hAdA37/7Kg31vH93838NeJ/tA/tCQfCa3ht7W3fUNUl+5ax0Tr+yjzXOnC4aeJq+ypHsNjp1rp3ywQxRp/sVa2bHr4P0r9ubXdH1JP7a0WWOF/v7/AJNlejat+29od5oS/wBilrjV5vkhtdlcSx1OrK1z3avDmPo68h9Wg5o8tPSuU+GWs6lr/hOy1DVYvIvLhN7p/crq0rtPnKkeSXIyOSxt5/vRK9CWMEY+SFE/4DVnNGafNLuQQfZIf+eSf981G1jE/wDyySreaM0c8l1Ao/2PZ/8APulT/ZIvl/dp8vT5anzRmjnl3Absop9FIBmyo57aK5j2zIsif7dT0UAc1efD7w/ff8fGlW8n++KoP8IvBr53eHrD5v8AYrs80ZqueQHAv8D/AAI//Mr2D/8AbKoP+FA/D923nwrYH/fSvRMH1pKr2s/5gODT4H+BU+54X07/AL81bh+EPg+D7nh2wT/tlXZfjR+NP2tT+Yjkic5afD3w7Y/8e+lW8P8AuJWzDptrCu1IEQf7tW80ZFZ+0m+pVkQ+RF/zyX/vipPLT+6tPoouxjKKfRSAZso2U+igAoopKAFooooAKKKKACiiigAooooAKKKKACmPT6Y336AI5X8tGbdt96/Jj/goh8af+E7+JD+H7KXfYaZ8nyfcd/8AKV+gn7Unxhtvg98LNU1FpVS8lheK2T/br8UNb1i71/UrnU7h99zdzb3d/wC/X12Q4Pnn7aZxVZ/YLngnwrceOPFWm6JaI7zXcyJ8lfuZ8F/h9D8Nvh/pGixRJG0MKebs/v1+f3/BNr4GNr3ia58a31uv2Oyd44Uev07xsj+Ws89xntJ+xgb0o2gcd8W/Hdp8OvAeq63dOES3hfb838Vfhn8SPFt3488baxrt27PNd3Dvvr71/wCClvxt8i1tvBWnzPvd/wDS0Svzm/1ibE/4A9exkOD9lS9tM5a8ucETzP4Xm/2Eor3/APY6+B83xl+I5hAZbS1gZmldfkY7HxRXp4nMqFGo4NkqlOx+uPiLRLT4keA7zT7hFmju7d0+evxF+NPw9u/hl8RdV8P3CMn2eZ9n+5X7QfDbxEjO1k7bNy5Svkv/AIKS/AF9V02Hx1pkW+aH5L7Z/c+Svl8rrvB4n2MxUp/WaR+cCO6OjxPsdPnR/wDbr9c/2B/jtD8TPhpDpF3N/wATTTP3J8z771+RPybNn8Fezfso/GK4+EPxX03UN7/Y5n8mZP4NlfS5vhfrOHvAKU+T3D9tbqJLu3lif7ki7Gr8g/27PgZL8LPiU+o2lv8A8SrUX3w/7/8AH/6HX656Hqtvr+k2moWrrJDcRI6OleP/ALWfwTh+Mvwu1K0WJft8CO8Lmvh8rxX1PEe8dlWHPA/Hf4Y+OLv4c+NtN1u0l2Pb3Hz7P7lfuL8I/iLafE7wJpev2TqUuIvmTd0avwc1vR7vw5rFzp97E8E1vM8Lo9fb3/BOn9oX/hHNb/4QfWLj/Q5f+Pd3f+Ovp87wv1ml9ZgY0p8nuH6dpJvp9Qb/ALnf/bqSvz47R9FFFABRRRQAUUymf8DoAmplFFAD6KZRQA+imUUAFFGaY7olQA+imJJvo/76oAfRTN9CVYD6KY9CHFAD6KKM4oAKKKRFAoAkoplHzUAFFG+igAoo/wCBUf8AAqAI26V5v4k+Emhaj4v/AOEn1JWmuoU+Tf8AcSvSc5r53/aj+IusaHpv9heHrO8u9TvvkDwJu2VjVlGMD0sujOeIUYS5Tg/ij49+D17qdxpupW9vJLD8jso+5XWfBn9n/wCHd2lp4g0pPtiN88Jd87a8y8D/ALEUut+G5tQ8QT/8Ti6Tev8AsPTPgy/i39nzx9/wjWq2V7e6PcPsSeNN6f5+evFpc8Z+/A/QcV7L6pOlhMR78T7jt7ZLeFIkXYifdqfqKgtZ1ngSUfxrvqT5hXux2Pyx83NqSUUUzfVgPooooAKKKKACiiigAoplPoAKKKKADfRRs96Z81AD6KKKACiiigB9FM+5R9+gAooooAjeTYK5Hxr8VvDngCENrGqW9ju+55z/AHq6i4LbDs+/t+WvkjX/ANmPxH8XfGWsan4tn+zW2/ZaQb9+xP8AOyuWvKcfgPWy6hh61X/a58sT6E8J/Grwl4xH/Et1q2um/uxvV/xJ8S/D/hf7KdQv4oPtEuxMt96viHxT+xh408K36XHhe+87Zv8AuP5Ndv8ACD9mnxnfeI7HVvGt3LPDYujwwu++uOGKrv7B9Fispy2EPa0cRofZVrepd26yo29HTetWxxVW2t/s8SL/AHatCvWPh5cvN7o+imUdvloAfRTM0+gAooooAKKKKAGgc1DcTJEjszbET5mapR0r5x/bO+Ptv8HfhrfxW8y/2xfJ5NsiffrahSliKihAJHwz/wAFAvjv/wALF8fzeH7KV303T3/gf5Hf/KV83+A/CV3478W6bo9ojvNfTbPkSsfUr6XUdSmu7h3+0yvvmevv/wD4Ju/s/Sz3L+PdVtNif8um+v0irKGW4Sx5/wAcz7Z+B3wxtfhT8OtK0K3RPMhhTzXT+Otf4k+NbL4e+DdS1y+fZDbxMcbsbmrqe3935q/O7/gpJ8efLFt4E0yXf/Hdsj/e318DhaU8diDtnLkgfEvxm+I138TfiLquu3bs/mzfI/8AsVxkKPPMkUX33+REpiR+Wmz+59+vdf2QvgtdfF74qWEWxv7Nt33zPs+T5K/TKs4YPDHln6G/sF/Bpfht8JbK8nhVdTvl3s7/AH9tFe86rPa+F9AhtINsMcYWBFT0WivzaoqmKm6vc7HWjT908f027exvIZU/gevWNY0Wy+JfgS+0y6RZob638lw9ePV3Hw38R/ZLn+z5Zfkf7levj6UpfvIHyuXYr2U+SZ+O/wAePhle/CT4i6xolwrbIrjfC+z+CuA3vA++Kv1K/wCChX7PzePPCv8AwlumW/8AxMtOT99s++6f5SvyyePy32Onz/x19RleK+s0bTPoaseWXOfqf/wTw/aEi8a+DE8H6lcL/aWn/wCqd3++n9yvs/qmxl+8tfg18GfiTqHws+IWleILKVk+zy/vtlft18K/H1j8TPBmm67ZSpJHcJvbY38VfHZzgPq1bngddCXPA/O3/gop+zu/hnxCnjXSrdvsd38lxsT+Ovi3Qdcu/DOt2ep2krwXlp++Sv3h+Knw+sfiZ4Mv9CvYkcXET7N/9+vxI+Nnwv1D4SeNr/w/qETbIpvkn2ffSvdyfGRxNH6tMzq0vtn69/ssfG+0+Mvw1sLyKVP7ShTZcQl/nFe3Ifl3V+Kv7JPx6u/gt8RbaV5X/sq7dEuIP4K/Zbw7rlp4m0ez1KylWe2uIldNjV81mmClha3kb0pc8DXp9MorxjYfULyfJT6Y9AHz18dvi58SPAWpy/8ACO+GYtT0pE3m5evnuX9vnxpbTbW0ewR1+/DI7198avZw3NjMJEV/kr8vfiX4FuPEvxo8SaZpESb4t8yQp/cSvn8zliIR5qMj9R4TpZZjnKljKXzPrD9nz9r+L4k339ma6kVlfSv+6Cd6+nopRIoYcxtX4u20+oeHL9HR3tbyF9/9x6+//wBlz9pSDxhY22h6zMv9pQoiLK7f6yowGY8/uVviN+KuE44T/a8B8B6N8dfHPjrwfHbt4S0SLV02P5zv/BXzBqH7c/j/AEjUH0+60KxgvE+/Hl99fepiS4hdj86bPlr4R+N/ha0T9qPw1atbxeRdujyps+/XbjI1v+XUzwuH54GTlSxdHmPa/gT8YPiT8QdThfWvDUGnaQ6Z87P36+iJL+OCF5ZW2RL/AB1S0SzgsdOt44UVFVE+WvkX9sr9oKfQlk8N6LMyzv8AJKU/gradX6tS560jzsPgv7czD2GGhyI7v4wfth+HPAsktpYSrqV3H96OM1wvhn4t/GH4sBbnSNHg0qwf/VST18sfBzwc/wAQviLptlcI8yPNvmev1W8KeG7Tw5oltZ2cQhiiTZXm4WrWxnv/AGD6nPcFguHIRw8Ic8z52vNW+N3gy0a6lg0/WFT7yJvzXLa3+2/c6VpE1le6VLa+JvueR/BX2Q9usybcA18qfti/Aq01nw5ceIdMhWPUrceYzp/HXZioVYQ5oSPCynFYLF4iNLF0jvf2XvixqvxU8JvqWqoiTec6bEq98afGHxC8LXlsvhLRYNUhdP3zzH7leX/sFSf8UXMn924evq6+jD2zg88VtQlVnQOLNI0cJmUoQh7h8E69+3L4/wDDmpTaffaDYWtzE/z/ADvV7wb+2P8AEnxzqX2LRfD9nfXI++iSV4p+0vH5fxY1f/rq9en/ALBYEvjjWGkT7kSf+z18/SxGIliPYzmfquMyjLKGS/XoUffPsz4SeIvFmu6N5virTotPuf8AnnDWL8bfGPjbwxYxz+E9Ji1Rt3zRvXrCRxhKR4hL8uMpsr6vl9w/EI1oRq+0cNOx8A6n+3T8QtH1L7Fd6DYQ3KfI8D799eg+GPj58ZvEVml3F4PgELpv+c1w/wC0H4NtLn9pfR4fKXyJfJ3p/fr7f8NabBb6DbRpEiJs2149KOInVn7591mdXL8PhKNalh9ZnxN4p/bU+I/g6/8Asuq+HLWylX+/vrKh/b78a3UyW6aJYPM/3Pnf5698/ao+BUHj7wtLf2aLHqNursjrX5xTQXGlal5WxoLm0f7j/wCxXl4yriMNV+M+24dy7Jc8wnNGl75+nPwL8e+PPGUZn8S6Rb2Vu6I6On8dZHxq+K3xJ8Eak/8AYXhyLUdKRPnmf+Csv9kD42Q+N/DyaVey41K3TYd9ej/H7x/Y+BfBN7c3W2SRotsSf3zXtwq8+H9yZ+Z4jCfVs1+rVKOh8nH9vPx0bz7IuiWElzv2eQm/fXt3w6+MHxR8WaLeahd+Gre02p/o6Pv+evN/2WfgP/wlOqv401+15mm862R0r7XtLOC3gVYk2L/u1GDjWl8czuz2vlmHq+xwlE+MfHv7TfxZ8B2/2jVvC9lbWe/Z52964H/hu/xRdSo39hac779ibz9+vbv28II0+F64H37tK/Pyw/ealbJ/08J/6HXj4+viIVuSEz7fhzLcvzHL54mpR1ifdHh/44/GjxFp0V1b+ErXynG9d5esjxB8ffjFoQmub3wJbxww/fm+evqv4fQRweDdM8tUU/Z0ya5+T4qeGdc8bXHhFttzeojb/kr2pRq8kPfPz6OOo/WJxhhfdifIift8+MkuUR9H05Pn2Om999fcfgXxLL4l8N2moToqSSxK7ItfC37YXwUt/B+uRa/plvssbp03oifcr7M+CI874d6O/wDD9nT79Tg5VfazhM9DP6GXzwFLE4OHLzHjHxk+PPxU8AeIdUisvCUV3o8L/ub1z99K8eb/AIKBeNYx82j6d/ub33190ePtPgvvC98sqKy7K/K7WfAOoa/qviO40233w2Uzu6JXDmNXEYeXuSPa4SwmVZnSn9cpfCfePwA/ahtfitZJb6gIrPVO8Fe/wzeZHxX41+G/E2oeEtbttQ0+V4LyJ/ub6/SD9nT9ofT/AIp6DDBLLHFqkK7Zo2rbLsx+s+5M83inhb+zpfWcJH3Cv8cvid8R/Beq7/DXhyLVNIWHf57/AN+vnqH9u3x+9/8AYk8P2El5v2eR8++vvjUIIrmzeIorqyV8GaH4StJP2uHg8qL7MrO+z/brrxUavNeEzg4fnl9WlV+tUebkPpL4DfEXx9433y+KdEi0i22/Js/jr2xTuX1FVrK1jghRY02VbrtpRnye+fEYyrCtV5oQ5UBOK+bv2oP2idX+DF3YW2m21rO1xE7v9pOK+kJGAr4W/bX0mXxh8V/B+kxfI8qP/D/tpWeMlOFL3D18hoUa2NisT8Ba8E/tYfFTx8+3SvCtncx/xzZf5Ki8d/tf/En4e3/2XVdCsIH2b0/eV9S/Cj4cad4D8J2llBbxJKkWGdEr4u/brjjj8d22Onk15OKniMPh+fnPusoWWZpm31SGH9w2vDn7bfj/AMXaxbabp+i2LzS/7ddP4z/aX+L/AIGtvtF/4VsjbN/HHvr58/ZVQP8AFzSlP3PJd6/S7X/Cum+JfD72d1axzQypsffRg51cRh+fnNeIqGW5LjoUfq/uHzF8B/2ufEnxN8UnSL2ys4Nyb0dK6H4j/GH4t+Eft11B4dsJ7C3f5Hz99K8U+HHgxvhd+1LDorPmOZvOT/cr7Q+L0Ecvw+1ksi8WkuP++K3oe1lSnzzPGzCGX0MfRVGj7kz4vH7f3jUDDaPYRv8A79eg+AP2kviz8QLP7bpvhvTntvubyXr4a/5bf8Dr9Hv2HbaNvg7ZuUGftD152Cr4itWlDnPr+Jcty3K8DDE0cP8AEcl4k+Pnxm8IwPc3fhKyntl++8Jf5KwfCX7fkn9pLb+INPW1T+N0/gr6+8U6ZaX+h3cVxEjxsjdq/JX4o2lpp3jzWIrdP3KTPsrqx2Iq4T7Z5fC+By/iBTpVaPLI/V/4f/EHSviNokGpaXcLPDKuQRXVHivgn9gTxNqCavqumO/mWaRI6bP4Pv197EZr08HiPrNLnPzzPct/svGzoQAdK5rx/wCKofB3hi+1O4dUSGLNdK52V8e/tp/EC4vY7HwdpT+de3L/AL6NP7lXiqvsqRnk+BePxcKXQ8/8H/tj67e/EeFL19+lS3Hk194aRqKalZQ3ETbllXdvr8Z3guNOvNkqbLlH+f8A2Hr9Jv2RvihH43+HttazS77yyXyZt9eRleO55OjM/SOMuHaWDw8MThI6H0IE2VBcu6Qt5X3/AOGp6K+kPx3m5T5b+JPxk+LnhTUtRe38L2c+lW/3J3evF3/4KAeMo38l9HsUf+NM19r/ABdt45PAWrnYufs71+SGs/8AIRvP996+VzGvVw8/cmfs/CGW5fm9KbxFH4T7T8A/tKfFvx3bNd6V4XsLqLf/AH3r608E3+paj4XsLjW7dbXUni3Swp/BXgn7EcUZ+GVs5GX3V9Lp8rH0r2cHzuHPOR+f8QKjTxk6NGHLyk9FFFeifMBTKfUDvsdfvUAZ/iTX7Twzot3qd7KsNvbpvctX4tftV/HC7+NPxLvLtHf7BY74bSGvrP8A4KIftLfYbP8A4QXRbre7p/pbpX5zW1jLfX6W8X7+aZ/k2fx193kmB9jD6zM4qtXXkO/+Anwk1D4xfEjTdEtEfZv33D7Pk2V+3XgDwfZeBPDFhotiixw2kKpsSvnL9hX9nVPhV4Gh1zUIUOs6iiOzv99V/wAtX1XJIkMLu2ERVbc/92vBzbG/WavJA0pUuQ4T41/E2y+E3w/1LXb2VUaJP3KbvvvX4g/EXxrd/EPxbqWtXru73Ez7N9fUX/BQX9oj/hP/ABe/hTSpd+laf/rtj/I7/wCUr42eTy0d/lf+/X1GQ4L6vS9pMwq1Sa2tZb65S3iR3mlfYmyv2F/Yf+CcXwo+F8eoXSf8TLU0SabenzpXwt+w38Abj4qfEWHVbu3d9H090d9/3H/zsr9WPFmqQeHNF8iLanybERK4s5xXtprD0zP+DDnmcJ47159T1ZoYX/dRUVyzXDzSM/8AeoopUI04KJ8nVxE5zchlOtp3gmhdPk2fPTaK3nDn9w8+E/f5z2fSL208a+HJbe4VXhli8mVHr8hv2w/gRL8FviRc+VE6aPdu72/9z/Pz1+mvgnX30fVUR/8AUy/fqL9qf4IWnxz+GV3bbF+3wp51u/8AFXj4arLLcT/dZ9tha/1mkfij5byb/wDf+evt7/gnl+0n/wAIlrCeCtYl2WF2/wDo7zf8sv8AO+vjPxP4cvfCut3mlXsLJc27uj76rabqVxpV5bXFuzJNFMjo6V9riqUMfh+U3jLkkf0KpIk8SMnzo38dfJ37d37OMXxO8Eza/plun9t2KO+9Pvyp8n/xFbf7Ff7Rlv8AGTwBbWF3cf8AE+05EhuN/wDHX0nNAlxG6yqzo6bGSvzNe1y7EnofHA/nrubSWxvHt5UdLmJ9jo/8Ffor/wAE8/2oEns08BeILjZMj7LR5q81/b5/Zbl8D63N4w0K3b+yrt3eZE/g+5Xx/wCHtcvfDmvWeoWUuy5t385HSvvqvJmuE9w4oe5M/oQR6fXz7+yL+0PZfG/wDbGWZf7YtU2TR/x19BV+bVaUqM3CZ6AUU+isgM/VP+PKf/cr4b+GECz/ALY/iGJhlPJm/wDZK+5tT/48p/8Acr4Z+Fi4/bN14/7E3/sleZifjgfWZI7YfEGr+1Z+zMZ4H8RaBb/vPvzQon36+OtE1W98K6wl7aPLa3lu/wBz+5X7JXFrBqNoYpU3o618M/tX/swS6XNc+JNAi3xNveaBK8jMcE4fvqJ+gcJ8TwqR/s7Mdj2D9mf9pKx+IOiJpuoSrDqkSdH/AI68s+NsguP2svBLt03pXyN4e8R6h4S1uHULKVoLmL7iV7LoPxMl+JXxv8D6lKmyWF4on/36ijj/AG0IQn8Z2Zlwt9QrzxmG+CR+kV3KLbQ3n/uQtX5OfG7WJdb+Jet3UrM7NNX6xTRtc+HHTb9+LbX5NfGbRn0P4i63aS796TVtnHN7I83w95I46rfc9h/YVskufiZeO673S03pX6NRDy46/OP9hq+W1+JV4jf8tbfZX6NRHMfzV35T/up89xxz/wBqSuRy3cNuP3kqI3purM1qz03xFpk1ldFJLedNj15H8ZPhH4s8W6iLzRfEr6XGm/8Adj+KviDxr8UfHHgvxVqWjvrsrvYy+Tv3v89Visd9W+OBwZNw9/ar/wBnq++fon8MvhhoPwyhmt9KlbZK+/53rvZ2zC4Ffn/8CdN8efGOGW4j8US2qRHCfO9fc/hnS7jQvD0Nld3X225iT55P79bUMR7aHPCBwZxgZ4HE8lWfNM/Mb9p//krut/8AXV69N/YE/wCR21v/AK90/wDZ68x/af3/APC3db/67PXp37A/7vxzrH/Xun/s9fL0P9+P2vHf8kv/ANun6FL/AKv8aJehoXpSN/q6+1P5v+0fEvx6/wCTnfDf/bGvs7Rf+QXb/wC5Xxd8dn3/ALUfh5N38MVfaWif8gu2/wByvPw38WZ9Vm/+5YcnurZLmB4m+4y1+f8A+2P8CX8O6pN4l0q3zbXH+tRP4Xr9BHwBj1rjfipoVrrngzULW7iWeFo3+T1q8ZhoYmkZcPZpWyvHQnD4Wflb8NPH118OvFNtqtqzJs+/sr6IuvEV/wDtSfELTdMt1lTQbPY8x/gevlnWI0tNVv4ovuJM6V90fsC6Xap4S1OTyl837Xs3/wDAK+Yy7+L7E/a+KoYelhP7ShD3z6k8LaDb6Bo1tZwRKiRJsxWxTlxTa+05D+cJzlOfPI+X/wBvVP8Ai1if9fSV+d9nP5F5DK/3EmR3f/gdfoh+3r/ySxf+vtK/PXTU/wCJlbf9dk/9Dr47M/8AePcP6E4K5P7Hnzn29fftpaHoHgyLTbOOefUFt0RAE+7XmP7Kvia68VftAXOq3v8Ax83ELu9fVEvwG8LeO/h9awTabBDcS2qP50KbH3V80fATwI3w7/aUv9H/AHskNujoj13SpYiMoTmfM4bE5ZPCYuFKPLM+5PGHgbSvHWnJa6raxXUK/wAD1o+HdCtfDmmxWFqqxwxJsCJXP/ET4h2Xw28OTare/PDCnKVb+HHjy1+Ifhq21e1RkjmHevfUo8x+XTjiPYf3C543H/FN3v8A1yevj/8AZR02DUviD4yt5It8WXTZ/wADr7D8bf8AItXv+5XyN+yJJj4neM/99/8A0OuCvDnqwPoMsnOGX1uQ4b9qb9mabwld3PiDRbffYt87wJ/BXzz4M8aah4A1621PT3aB4X+dE/jr9ftZ0i012wlsrpVeGVNmx6/Oz9p39nG6+H2q3OtaVA0mkSs++CP+CvHx2DnRn7Wifo3C3ElLH0v7OzE+v/gV8c9K+Knhldkqx38UP72GvBfDvy/tgTY3cJ81fLHw98fal8OvEMOoaazHb99N9e7fAnxn/wAJ3+0Vaavs2PLHh0p4fGe25IMzzDhueUfWK9H+FM/RKH7gqSo4PuCpK+tPw6YjjjFef+I/hLo3iLxfYa/dpvvLRdkNegvTHqJR5zWnUnS1gM8vy4dn+xX54ft3/wDI+wf9ca/Q9v4v9yvzw/br+f4gw/7iV4+bR/2c+84HfPm0Dgf2Uv8Akr+nf7j1+pNrzaD6V+W37KX/ACV3Tf8Acev1Itf+PNP9yssn/hHr+IX/ACMIHD6j8HdG1DxzZ+KXT/iZW6bEerXxbjRPh7rv/XpN/wCgV2uMkHtXE/F9fM+H+skdBayf+gV7NSMeSR+c4WvOtiaKnLqj8hn+R/ub/nr7D/Zs/aR0H4afDi20q8juZpYpXZ3WPNfH7/vLnZ/t1+gf7GvhLR9c+D9tLe6da3Mv2ib53i318flvNKtPkP6D4vq4eGV0frMeY5X4lft0WGsaJcWWgWFwt5L8iecmK+avD3wb8afE3WHn+wSIbh97zPX0r+2f8G9F0Pwf/wAJFptpFa3NvMvMKbPvV4T8AvjtqXgDxPZ2t3cSz2Es2x9779lbYnmeI5MQeZknsqOVTxOUw98+1v2av2e4vg9ou642zajcL++kr3FRsFZ2ganDrmmW95E3yyoj1oPuG3+Ovp8PShRh7h+G4/FYjGYidXEfEZHirXoPDGg3d/dPsihid6+Nfgf4fm+Nnxe1jxhqiM9nb/JZu/8AwOu1/bW+KbaPoUXhvT5d95d/ejRN77K8x+EP7Qt38KfDFrpFv4G1WbZ96byW+evPr1YTxHJI+yyzL8RQy+WJpfHI4H9rf4Zv4E8dNdxJssb3512f5/26h/ZQ+Jj+CPiJbWMr/wCgXz/PXSfHz4z3vxg0QxN4K1Kymi+5dSI/yJXzhbXcum3iXEUrI8Xzp/v185XlCji+eB+u5XQq5rk08NifjP2ls7hLuFJo23oy1aWvGv2ZviJF4/8Ah5Y3G799Enkun+2lew+Zvz7V9vSlzw5oH824/CzweInRn9k5H4tf8iBq/wD17vX5F6z/AMhG8/33r9dfiz/yT/Wf+vd/5V+Resf8hW8/67PXy+d7wP2Xw4+Csfod+w7/AMkvtv8AeNfS69a+aP2IP+SZW3+8a+l1619DhP4MD8w4j/5GdYkplPpj12nzYmeP9mvGP2nfj1p/wP8Ah7eahLLv1GVHS2hH3i9ek+NPF2n+B/Dd5rGpSpDbW6b3LtX4v/tQ/Ha9+O3xCub1rho9Nhl2W0bv8lezleAni6vM/hMas+Q8x8YeJ73xp4hvNb1OV3ubuZ9++vqj9gf9m1/iL4th8Uarb/8AEn05/uP8m9/8pXg/wK+Dup/GXx5YaVZRM9s8376dE+RK/an4WfDrTfhd4PsPD+nxKiW8WHdP46+lzbHxw1L6tTOWlS55c51UdulvCscS/JEu1USvm79tb9oi0+DXgO5srSf/AInl8nlwon8P+d1e5fEHxxYfDrwtf61qEqpDaRb9jt96vxR/aA+MV78ZfiFqWsXEr/Znm2Qo/wDcrwcowEsZW55bG9WryRPOtSvpdSv5ru4Z3mlfznd/9urnhXwxd+LfENnpVlE08126J8iVlJ8+xK/RH/gnf+zThP8AhPdbtW+dP9ER0r7nG4qGDo2OGEec+sP2b/hDZfBP4X2Gn7V+2NF51w9Zfi3X31zUn/uRfIldl8RvEi2tu9lbt++/jry/7/z/AN+visHSlUn7aZ5eY4r7EBaKKK91nynMFFMoqhiPI+yvVvhx4p+3W32K44m2/LXlVWLDUZdOv4ZYt/yVw4rD+2gehgsV9WmfO/8AwUQ/Zmf5/iB4ft+f+XuFEr88n/jSv30WDT/iF4VmsrtFntriLZLHX5Dftafs6XfwM8c3PkxN/Yl27zW83+f9+unJsfb9xUPsZfvoc8DjPgV8YtS+DXj+w1q1uGSFJv3yJ/GlftN8KPiTpnxT8H2Gu6ZKrx3CfOm/7lfgj/t712P/AAV9W/sQftOT/CbxZFoOsStJo94yJv3/AOprfOcu+sw9tA3oT+wfql458Faf478N3+kapbpdW1zFs2P/AA1+MH7TPwI1L4GeObnT7iJpNNmm328+z5K/bbTL+11i0ivLSRJ4JU+SRG4215f+0f8AAnTPjn4EvNJuIYxfbd1vN/Gj18tlePlgavLPY3qwPyE+Anxp1X4J+ObbVdPlaO287ZcwJ/Glfs/8I/ilpXxb8H2evaTMjpKnzw7vuNX4f/Ev4c6n8L/Ft5omqo8Dwvs3un369m/Y8/advfgf4qTT7uXfoNxMiXCb/uV9FmeAhjKX1iiYU6vLLkP2VSmO+z+Oszwz4jsPFWjW2q6ZOk9ncJvR0rTf7n8NfAcvIdpkeINWt9M0iaW5lVFVPm318CfDnx3ptp+1ZqGqtOiW9wjpv/26+hvjf+zx4k+JviWW9svFUunWEqbPsvzOleQJ/wAE+9XS4+0p4qVJv7/2Z/8A4uvHxkaspw5In3mSzy+jh5rET1kfbmnXkN9CkkUm7+781Gq6ZBqts8E8XnI/ystePfAv4LeIPhjcSNqviOXWrZ0+RH3/ACV7enTbXqx5pw98+Pr8lGt+5mfnd+1L+zVceEL248R6Lbs+nbt80Ma/6qvHPgT+7+L3hY/9PyV+smvaFa+INPmtbqJJIZV2Nvr5Ytf2L20X4uWHiXTdQWCwt7vzvsteBXwHJW9tA/Ucu4v58ung8WfVNhzp6f7lfFn7ZXwDu7i5k8VaVD5xRH+0In/AK+244PLhRP4NlR3thb6lbvFdIskLpsZHWvWxFD6zR5D4PK82q5Vi/rFI/Jz4HeNG8CfEvSr2X/Rbbfsm/wByv1S8O+JbLX9KgubaZJYpU3bt9fPnxR/Yq8PeKprm+0mX+zbuX5sjdXL+GfgF8Ufh1ElvoviVJ4F+4k6b9leZg6VXCe5I+yzzG5fxFy4iE+SZ9U+KPENtoGjXNzcTJHHEm7c7V+TvxQ1H/hKfHmvarb+a9tLcO+9E+5X2jf8A7PnxA+IkyQ+LfE5Nh/HBap5O/wD74rvZv2YfDVj4EudA0+BEZ4XRJn+/voxmHniTLh/NMJw5Pn5ueUjy/wDYHGfDN6vpI9fX0nMb14V+zP8ABa9+EGmXNret5m5/v17urbz04r08HS9jR5D5fiDFwx2YzxFL4Wfm3+2d4DutC8fPqvlN9mu0ebf/ALdcx+zF8SYPhz4+W4vHRLS72Iz1+kPj34c6V8QtHl0/VYEmjde9fJniv9gTzr95dH1X7LD/AAI9eLisHV+se2pH6HlXE+CxGWf2djj6+0Lxno+uWaT2d7FKjr/A1VPFXxD0TwnYTXV/exQoifxv96vjG0/ZA8f6M/lWXia6gh/2JnSun0X9i/xBrNwj+JfFF7fW2/8A1LzO9ej7fET+wfGzyrLaU+f6x7pg+D/P+Pf7Rf8AwktpE39lWARN/wDf+/X3ZZW/2e2RP7lcj8N/hfovwz0mOx0u2WFF7CuzD5J46V1UKXLHmkeJmeOhipqFH4Iik4PtXMeOb6CPw7fb32HynrpJo/MjZK+XvHv7M/jXxZrV/cReNZYLOZ/kgRH+RK1r/AcuAjSlWi60+U+AfEPkyeIdS2P8j3D192fsEXkI8D6jllR/tP8AerhZP+Ceuqu+5vEsZ53cW7Vv+Gv2KPFvhMOuleNWsQ779kMTJXzOFwtXD1uflP13Pc7y3Mcshg6NU+z1YSJuodxGK5H4ceGdU8LeGILDVdQ/tG8T70+zZVzxrod/r+g3Nlp979huZVwk+zdsr6nmly3Pxbljz8nMfPH7d+oQ3PwvWFH+cXaNsr8/7CREv7Z/n/1yf+h19u+LP2M/GHizCan43N2ivv2PE9c8n/BPPVev/CSR/wDgO1fM4zB1a1bngftHD+d5bleXzw056yPrv4bala3HhDTGEqsfIT+L/Yqvqlh4W8PavP4huIra2vNnz3W6vnXSP2TPHugw+Ta+P5o0/ueS1V9V/Yy8a65v+1/ECeZH++myX/4uva5qvJy8h+ezoYV4mU/be7I84/a2+Pq+O9STQtKl32MT7HdP46+sP2YbcWvwp0eL/Yr51P8AwT41VZkY+JVd9/X7PX1/8PvBv/CF+ErPSBMs728WzfXLhaVb2sp1T2M7xWW/UqWHwMg+I+v2uk+Fb+WWVURIX53V8afskeO7CD4ueJFnlRFvf9T8/wB/569O+KH7Kvijx54gv7uLxlNa2Fx/y6fPsrz+x/YD1rTJUey8VfZZk+46RNTr/WOfmhEWWTy+jgatGtP3pH3LbXKXQyjVl+JvDVj4n0m5sb+JZreZNhBrh/gf8M9b+HWjPa6vrT6u7f8ALR91eoI9en9j3z4Wp/s9a9GR+Yf7R37P998M9aub6yiZ9Hmd3X/Yo/Y+2R/F/Ttm7Zsr9GvG/gfT/HGi3FhfxK6Spivnj4WfslXXw5+Jaa7Be77BHfZB/crwZZdyYjngfqtPiyOLymeDxPxn1TD9ypkpifcp9fSH5EwemPT6Y9AirdXCW8bkvX54ftv3kV547jMb/wDLGvrv44fCrxB8RYoU0TxA+i7Pv7F+/Xz3rH7BniDX7z7RqHjD7dN/fmhf/wCLrycfSnWhyQPveFcVgstxP1mtM8L/AGWJ0t/i1YPK6p8j1+pGm38Vzbx7P/Qq+JbT9gHXdMuUuLfxVFBMn8aW7/8Axde5fBz4L+LfAmsPd6x4tfV7PZ/qdmys8upTw65JndxZj8Fm9b6xRme6j8a89+M2qRR+BNZhZ1R2tH2/N7V3V5BJc2ssYO1mXG+vlnxx+yz4y8UXd5/xWrpZ3D/6nY77K9Grz8nuHxOWRorEQnWnax+fz7/tO/e0dfox+xDqEMfwfs0P7t/tD/I7V5Sn/BPTVfk/4qWL5Puf6O1dJ4a/Yz8ZeEkWLT/HDwQh9+xIX/8Ai6+eweHq4etz8h+r8R53l2b4SFCFX4T1T9rnQpdc+EepRQr5joPO+T/Yr8xfM8t037/kff8A8DSv2A0rwXI/guLRdYuf7Qk8ry5Ziv36+SviL+wZPPrE1xoF75Fo77/Jf59lbZng6tafPA4uD89wmXQnhsTI9B+FPxzg074CJqryr9rtIdmx3/jrr/BHx3+2fDIeJvEAi093R9qb/vV4v8Pf2IdStrqE6zrEslgj72tUd0R66P4jfsZ6t4u1WV7PxK9jpboiJY7GdFrqhLEQh8B42MWT1MTP395HjHhDxxb/ABc/aHt9Vv7jfZwy/wCjRvX6Dadp2nzWcawRRbNn9yvjK1/4J9axZTJNb+KlgmT7jpbv/wDF19GfA/4V+IPhvazQ61rz60m3EW9PuU8HCcf4sTHP8Rg68IfU6vw9Dvdc8PaffabNbyQR7ZEZfuV+Wfx68Ef8IR8Qb+1RF+xvLvh2V+m/xT8Lar4s8KTafpGp/wBl3jN8s+zfXynrP7C3iHxLfvd3/i37Vcv993t2rLMcLPE+7CJ1cIZ1DK60qmJn7rPPv2L/AIn/APCJ+NZtHupX+yXuzYn8CP8APX6LW12l5HviZdn96vh+3/4J/axaXCTW/iryJk+46W7V9Q/Cb4dax4F8N/2fqutPqk235Zin3K0wEMRRhyTOXijEZfj8R9ZwkzS+Lmpww+BdXRnXm3f+KvyQ1j/kK3Pz/wAb/cr7++If7MnjLxfrF/MvjV0s7v8A5dtj/crzf/h3tq2Pm8SR/wDgO1cWY4WriZ+4fRcJ5vl+S0p+2n8R6n+xJfwp8N7aMy/MW+5X05Gd4JHWvjTw5+xl4w8KnZpvjj7KjfwJC/8A8XX1Z4G0G78O+GbDT7+7+3XUMWx5tv369fBQnClyTPhM+nh8Ti54mjO/MdKeBVW9vIrK3knnlSGGJdzSP/DUztsG6vg79vL9rW38P6bc+CvDV7v1J02XEyfwV7WFws8XV5IHyU58h5B+3Z+1k/jvV7nwZoVxs0q2d/OnR/v18f8Ah7QL3xVrFnpWnxPPc3D7E+SqCJcX1zs2NdXMr/c++7u9fpj+wb+ySvhWztvGviW336hNCn2eF/4K/QZypZVhzljHnPZf2RP2cbH4I+CbV5okfW7lEeWb/P8Av19CSyJZW7yyvsjX5md2p28bPl/74r41/bs/akT4e+HbjwroV0r63do6O6fwV8JCFXMcQdvuwifPn7fH7UEvjvW38H6JK6aVbv8AvnT+P/OyvipI/wCPev3P46fczy3Uz3Er+e7vvd9/8dbHg/wlqHjjxDYaVp9u89zcPsTYlfp+FoQy+ieXP35nq/7KvwGvfjf8RLOyVNmm20u+5m/gr9hfL0/4c+ELaytIlhht4vJhRK89/Zk+Bmm/AL4b21tsX7fMnnXcn+3S+NvEz65qWxG/cp8lfEV6s80xH90zxGIhhKRg3+oy6lePcSy73eq9FFevCHJ7h8ROfP78h9FMorYy5goqDzKPMoMyeioPMo8ygZ0ng/xM/h2/T7zwv8myt349fB3Svj18PbnTpUie58rfbTf3Hrz7569F+HHi1YHTT7htiP8Ac314mMwsqT9tA+py3H8n7mZ+LfxI8Aan8NvFt/ompxOk0U2xHdPvpXNpJsmTY/kfx76/Wz9tn9li2+MXhWfXNHjWHX7Nd+9P40/j/wDQK/JzWNKuNG1K5srq3e1uYn2PC9fV5bj4YyjyM92rHklzwP0L/YH/AGtvPhtvA/ie4/eb9ltdP/HX6DpIs4+Rt6f36/nq03VbvRr+G9tJWhuYnR0dH+5X6w/sV/tbWHxa8N22ga1cfZfENumz5/8AltXzGd5X7OXtqJ1UqtzX/bK/ZWtPjd4Vm1LTIo4PENojujp/y1/ztr8jfEOgah4V1u80zU7d7W5t/kdHT+Ov6D+Mf3w9fGf7b/7IEXxA02bxb4ct1TWLdN80Kf8ALas8pzT2P7mtsFWl9s+fP2Iv2wLj4e6rbeFPEdx52g3c2yGeZ/8Aj2/zvr9SNOv7XVbKG7tJUubeVd6SJ/HX8+N5Y3ej381vcJ5FzFN++R/4K+8P2Jf2zv8AhH/sfg3xbcN5Lvst7p66s0yvnj7eiZUqv2Jn6U/xfcrndT8d+HdHvHt73UreC5T+B3ratLqHUbOG4t5fOhcb0dG+9Xzj+1n+zK3xi0d9V0W6lsfENojunkzMnm/5218jRpwlPlmdkpHtafFHwl/0HbP/AL/U/wD4Wp4S/wCg7Z/9/a/DXxhB4r8Ca9c6ZrF3f2VzE+x0eZ6xH8Vax/0Fbr/v89fXQ4fjUhzwmYSrn7xf8LU8Jf8AQds/+/tL/wALR8Jf9B2zf/ttX4Of8JVrH/QTuv8Av89H/CVax/0Fbr/v69af6uf3yPrB+8f/AAtHwkn/ADHbP/v9Tv8AhanhL/oO2f8A39r8Gv8AhKtY/wCgre/9/no/4SrWP+gre/8Af56P9XP74fWD94v+Fq+Ev+g7a/8Af2j/AIWh4S/6DVn/AN/q/B3/AISrWP8AoK3X/f16P+Eq1j/oK3X/AH9ej/Vz++H1g/eT/haHhL/oN2f/AH9pf+FoeEv+g7Zf9/q/Br/hKtY/6Ct1/wB/Xo/4SrWP+grdf9/Xo/1c/vh9YP3l/wCFp+FP+g7Zf9/aZ/wtTwkn/Mbs/wDv9X4O/wDCVax/0Fbr/v69H/CVax/0Fbr/AL+vT/1c/vh9YP3i/wCFqeEv+g5Z/wDf2lf4o+Ev+g7Z/wDf6vwc/wCEq1j/AKCt1/39ej/hKtY/6Ct1/wB/Xpf6uf3w+sH7xf8AC0PCX/Qdsv8Av6lH/C0/CSf8x2z/AO/tfg7/AMJVrH/QVuv+/r0f8JVrH/QVuv8Av69H+rn98PrR+8v/AAtTwl/0HbP/AL+0f8LT8Kf9B2y/7+1+DX/CVax/0Fbr/v69H/CVax/0Fbr/AL+vR/q5/fD6wfvH/wALR8Kf9B2z/wC/1H/C0PCn/Qes/wDv9X4Of8JVrH/QVuv+/r0f8JVrH/QVuv8Av69R/q5z/bI9ufvF/wALQ8Jf9Buz/wC/1H/C0PCf/Qbsv+/qV+Dv/CT6x/0Fb3f/ANdq1U/4TN4ftCJrPk/xvsm2VnLh+FLSczX25+6H/C1PCX/Qds/+/tM/4Wj4S/6Ddn/3+r8Hf+Eq1iN9n9q3u9P+mz0f8JVrH/QVuv8Av69b/wCrn98n25+8X/C0/CSf8xuz/wC/tH/C1PCT/wDMbs/+/tfg7/wlWsf9BW6/7+vR/wAJVrH/AEFbr/v69H+rnL9sPrB+8n/C0PCX/Qbsv+/tJ/wtHwl/0HbP/v7X4Of8JVrH/QVuv+/r0f8ACVax/wBBW6/7+vR/q1/fD6wfvH/wtHwl/wBB2z/7+07/AIWp4S/6Dtn/AN/a/Br/AISrWP8AoK3X/f16P+Eq1j/oK3v/AH+ej/Vr++Htz95f+FqeEv8AoO2f/f2mf8LR8Jf9B2z/AO/tfg7/AMJVrH/QVvf+/wA9H/CVax/0Fbr/AL+vT/1c/vh9YP3i/wCFo+Ev+g7Z/wDf2n/8LQ8J/wDQesv+/wBX4Nf8JVrH/QVuv+/r0f8ACVax/wBBW6/7+vR/q5/fI9ufvF/wtDwl/wBBuz/7/Uv/AAtHwl/0HbP/AL+1+Dn/AAlWsf8AQVuv+/r1NZ+IPEF86Jb3d/PN/cSZ/nrKXD9vtl+3P3f/AOFqeFP+g7Zf9/aP+Fq+E/8AoO2f/f6vwmvL7xXpSb72XVLXf9x596VTfxPrf8ep3X/f56KfD8J/bD25+8f/AAtjwl/0HbP/AL/Un/C1PCX/AEHLP/v7X4O/8JVrH/QVvf8Av89H/CVax/0Fb3/v89a/6uf3w9ufvF/wtDwl/wBBuz/7/Uf8LQ8J/wDQbsv+/qV+Dv8AwlWsf9BW9/7/AD0f8JVrH/QVuv8Av69L/Vr++Htz94v+FoeEv+g3Z/8Af6j/AIWn4S/6Ddn/AN/a/B3/AISrWP8AoK3v/f56P+Eq1j/oK3v/AH+ej/Vr++H1g/eP/hbHhL/oO2f/AH+o/wCFqeEn/wCY7Z/9/q/Bz/hKtY/6Ct1/39ehPE+sSP8A8hO6/wC/z0f6uW+2Htz94v8AhaPhL/oN2f8A3+pf+Fo+Ev8AoO2f/f2vwud/Fsdt9of+10h/vuk2ys3/AISrWP8AoK3X/f16zXD/AD/BMPbn7x/8LR8Jf9B2z/7+0f8AC0PCT/8AMbs/+/tfg5/wlWsf9BO6/wC/z0f8JVrH/QVvf+/z1p/q1/fD6wfvF/wtHwj/ANB2z/7+0v8AwtTwl/0HbP8A7+1+Dn/CVax/0Fb3/v8APR/wlWsf9BW9/wC/z1H+rv8AfD25+8X/AAtPwh/0HLL/AL+0v/C1PCX/AEHbP/v7X4Of8JVrH/QVuv8Av69H/CVax/0Fb3/v89H+rv8AfD25+8f/AAtHwl/0HbP/AL+0f8LQ8JJ/zG7P/v8AV+Dn/CVax/0Fb3/v89H/AAlWsf8AQVuv+/r0/wDV3++H1g/eH/hafhP/AKDdn/39p3/C1PCv/Qes/wDv7X4Of8JVrf8A0Frr/v8APR/wlWsf9BW6/wC/r0f6u/3yPrB+8X/C0PCX/Qbs/wDv7R/wtHwl9xdas97/AMG+vwgh8Ta3O+xNQvJ5n+4nnP8APX3P+xp+yVr/AImvLHxd4wu7pNNHz29q8z/P/n5K4MZlNLBx5pzOqFXnP0ctpobuFJYnWRH+dNlSfc/2KZbQJY2yW8S4RE2JXzn+1l+1dpXwP8N3Nrayrda9MjpFCjfcr56hQniZ8kC5T5YnP/tofta2Xwh0C40LR7jzteuEf50/5Y1+Tesazd6/qT3eoOz3lw/nb3fe71f8Z+LdT8ceJLnVdVu3nubh/Od3f7lfS37GP7JV78WtdtvEOt2vl6DbOjp5m/8AfV+hYalRyrD88/jOKXvnW/sLfshXfjHUbPxn4ot/J02J98Nq6ffr9PLa1isbVIoEbyUXaqJVfR9GtPD+mW9hYRLBbQpsREWuR+MXxb0f4O+ErnWtTuERkT91C7ffr4rFYqrj6x2wjGETiv2pv2hdM+Bvgi5uGlV9XmTZbQo/z76/G7xt4x1Dx34kvNb1W4lnvLh977/4K6r46fGjUvjX41u9avJZRA0r+TG7/crzr76Om/Z/Hvr7zK8uhhKXPM8+rPnn7gQo88yRRRNPNM+xET+Ov07/AGAf2W/+EO0lPGXiC3V9SuE/0dJk/wBTXiH7C37J0vxB1uz8YeILdk0e3+eGN9/zvX6ReKdft/CWj/ZbTakyJ+6jSvIzTHzrT+rUSvcow55mL8RfGHlo+n2jb5v4/wDYrzT/AIHTLm7e6meWV/3z/O9MTpRg8P7GB8PjcV9ZmT0VB5lHmV2nmk9FQeZRQBHRRRWwBRRRQAVIjvH86ffT56jorKZXOex+AfFq6xZ/Zbp/32z+OvjH9vX9kb7d53jjwrb/AD/8vdsle66bdy2NyksTvG6fPXs/hzxFa+LtLa1uo1d2XZNG9eBNVcBW9tSPtcBjIVockz8D3jaCZ9++B0+R0etnwf4u1PwXr1nqej3DwXNo+9NlfYX7bv7Hdx4L1K58YeF7fztKlffNCn/LGviF/wC5/t19rh69LH0TtlHkmfst+yb+0/pXx08JW0U8qQa3CiLLBv8An/z8lfQ7oJo/Kl6N/e/ir8D/AIafErW/hf4ts9e0SV0ubd/nRP40r9fv2Zf2nNE+O/he3dZEttaiRftNru+41fDZplssNPngejGrc8F/bX/Yyt/Edtc+MvCVv9lvER3u7VE/1z1+a9za3Gh6k9vcJcWtzbv8/wDBsr+hV4RJC0TLvTb/AB18Ifto/sVJ4jhvPGHhKJILlEd7i1T+OurK805f3NYwq0vtwOS/Yi/bZexFp4M8a3DOv3La9k/uV+jFncQ6jbJcW8qvDL86un8Vfz43lje6Hqr2lwj2WpW7/wC5X3H+xp+2/L4dubPwf4yuG+wu6JDeyfwVvmmU/wDL6iFKr9iZ9SftU/slaL8c9DmuLWKOy15E+SdP46/Jb4kfDLW/hXr1zo+t2n2WaJ9ib0+/X716ZqVvrFnDdWkqzW0q70dGryr9oL9nHw78dvDM1lfW0Ud/s/dXW3a++vPy3Np4OXsquxtVpc/wn4f0V6j8cv2fvEvwP8STWuq2k72G9/JutnyPXlySV+jYfEQrQ54HnyhyBRRRXSZhR/HRV/w9+817Tf4/9Ih/9DrLET5IFj5vDOqwW3mvZXCJ9/f5NZqSb/7j/wAFfsj8WvBWhQfs83ksWlWaTJpybH8n5/uV+Nb7POf5P+W1ePgMf9YjO5pKkaVnoeoXyebb2kt0n3P3KVTubW7sZniuIvIdPvo/8Ffpf/wTd8K6VrPwoubi60+1upvOf55okevkL9svSrXSv2jPE9paxRQWyS7ERErOGac1WdEfsjxyHwzqs8PmpZXDwv8AOj+T8lUNn3/k2bK/Y74ReC9Cuv2WNBu5dKs3uX0be7+T8++vyJ8eRoni3WERNiJcP9ytMBmX1uU4cgpUuQoabpV3qu/7Jbyz7H+fYlE2lXVpcpby27wTO/yI6fPX3x/wTA8OaVr+n+Lf7Q0+C92TQ7POTfs+R687/b+gtPB3x00e40yygtfJh87YkKf7FZ/2lzYn2MIBKkfKlz4V1WDe0unzwIn8fk1lP/sbUr9gfgBqvgj9ov4MRr/ZVkl89v5MyeUm8PX5pfGz4J6n8Pfi7eeF/s8rvd3H+j/J/fpYXNYSnOFboP6uedWGh3uqpvtLe4nRPvukNQ3ljd6a/lXdu8Dv9yv1y+Efwo8Mfs9/ABL/AF+ws5rlLfzppJk+d3r8yfid47T4k/FqbWIbeK1tnu0SFERETZvp4XMvbc8oQ2D2RpfBPwdpUfjmwu/GVle/2Jbujv5Nvv319kTfth6FY+KodCtPBD/8IakPk+Y9p87pX1Fc2PhDwJ8KbDxBqGgWE0dvYwu/+jp8/wAlfOD/ALdXwf8AnT/hDbP7+z5IYa+bq42eMnzQgdPLCB8YftDeHNFvvGd5qfg2y1FNKuH3uk1vs2V5BDBLPc/Z4k3u/wBxEr9E/G37bfwq1jwxf6fZeFbW1muIXRH8lP8A2Svkj9nJLTXPjxpX+jxPbTXDvsdK+kwWIrQoznOBjKEDzG88OanYp5t3ZXUCf33hrN/3NrpX7q+OPgn4Y8YeDbrSn0qzha4t9iOkWz56/Gb42fCjUPhB481LQtQilRIpvkfZ99HowGbwxc+SYSpHJW3hzUNSh820tJ3hf+NE+SqDxvA+x/vp9+v1e/Yo8I6Rqv7LkFxe6da3Muyb988Pz1+Z3xagig+IutxRIiIlw/yJWmFx/wBZxE6Jnye4clVmw0271J9lpE87v/AiVX7vX2F/wTg0PT9c+It5Fe2kV1CifcmTf/frtxmKlhqXORCJ8nTeGNVtUeWWynRE/vw1nfx/3K/cb4qfDzwvr/hDXdHi0qwS/exd12Qpvr8VNY8Py6V4tvNEeJ/OS78nZ/wOvOwGafW4TlMuVLkKVt4c1W+tvNt7Sd0f7jpDTdS0a90r/j7t2gd/76V+0XwN+GXhrwl8OPDOkXulWb3lxbI/7yJHevjT/gqBodhofirwr9gsoLJJbF3dIU2b33pXFh839tiPYmnsvcPhv+P/AH6+w/2SfEfg34deHrzW30XUfEPi10/0e18neiVg/sVfsof8Lw1t9V1t3Tw9aTfOn9//AGK+0Pij8aPhN+yxDDotrotnc6lDF/qIIk3rSzLHxnL6vRCETxXxt8ZdF+Knwv1XTfiR4Nv9E1FPntLmG3+5/n5K/P3VYIoL+ZLR3e23/I7/AH3/AN+v0+8B/t2/C/4m6xDpWseF10tLj5Ee6hR0eua/bC/Y20TU/Cd1408FJFBIiec6Q/xpXHgMX9WrclaO4Sgfm7R8/wDs7P79PmR45nR02bPk2VDX3MpwtzmC+M1YfDmp3yJLaWlxPC/8aJUz+EtYRP8AkH3H/fl6/XP9kbwl4fn+BGiXV7pVnO6w73d4Ury7Wv24vhLo2t3mn3HhC2R7S4eF38lHr5Cec1ZVZwhA6vZQPzLvLG4sX2XEUsD/AO2j1Fslk+RNif7dfsD4Nn+DX7VXh65i07TLFZkT99AkWx03/wC5/uV+dn7V37PcvwC8fzafbu0+lXD77d/9iu3B5p7aXspw98iVLkPH7PQNQ1JPNtLSW6h+4joldn8HI/DWj/EKwuPHDy2ulW775khT56/RD/gnn4O0jVf2eLa4vdNtbqb7RcfO8KV8FftUWNvpvx18T2lpEkFtFNsRESrhi/rlaeGIlE9j/aN/a2T4jWf/AAinw603+z9HRNnnJD87pXN/s/8A7KOm/GLw9Ne6x4iuNI1KLe/2J0/+Lq//AME6NDstc+MdzFe2kV0n2TfsnTfX1D+338Q3+CHhfR08L6fYafc6s72006W6b0TZ/wDZ15lXEfVq0MJSL5eeB+YvifRv7A8Q3+npL56Wkzw7/wCN6uaP4A8R6/Dv0/RLq6T++iV9UfsS/sqRfGG/ufFvirfJo8T70R9/753r6t+K37SXwu/ZwmTw/a6Lb3t/En+otURP++66a+aThP2NH3whSPyt1X4c+JdATzdQ0e6tU/24q55/9zZX6z/Cj9qT4YftAX39hahoUWmXlx8iR3SI++vmf9u/9lvSvhu6eK/DW2PTZX/fQ7/uPWmHzSc6vsa0AnDkPjCiiivpjnCiijfspkDH/v76s2djLqtzDb2iO9y/3ERPv1f8MeGdV8Y6xDpmlWjajeTP8iIlfpx+yL+w/ZeAIbPxR4tiW61jZvhtXT/U14uPzKlg4HRClznnn7G/7C0rS2HjDxtb/Js32+n1+htrY2+lWcNvbxLDCibEhRanjj+zxKqqqIq/cWvmD9rD9sPR/g7o13pWkXC3XiSVHRNn/LGvzyrVxGZVjt9ykav7VH7Vuk/A/wAPXNpazJPr0yP5UCP86V+RPjnxxqvj/wAT3Ou6xcS3V/cP9x3+5R4z8aar481u51XWriWe5mfe+999e/fsnfsjax8ZdYttQ1OJ7Lw9Dsd5nT53r6+hhqOV0eefxHLL3xn7JH7I2q/GXXrbUNQie18N27o7u6f66v1s8IeEdK8FaDaaRpVultZ26bECfxVF4M8JaV4H8PWej6VbpBbW6bEREo8c+NdH8A+HrrVdYuktbaFd772r47G4yrjatonVCPJEg+IPj/Svhv4bvNa1i4itobeLO13+9X46/tP/ALR+q/Hrxtc3HmywaJC+y3tf4K2/2s/2q9S+OfiS5srSWWDw9bvst0T/AJbV86u+x/n+evrsoyn2X76octWqHl/7eyve/wBlH9mzU/jh4ws5XidNEt333E+z5Hrm/wBnj4C6x8c/GFtpllE32DfvuLrZ9xK/YT4cfDzQPgZ4Hh0rT4ooI4U+d/79bZpmXs/3NH4jOlHkjzzNaztNI+F/hO2srKJbW1t02Iifx15Hresy6zfvcO7yJ/BVzxf4pl8TX74ZvJT5ESsCvJweF5Pfn8R8vmONlWlyQCiiivZPACiiigAooooAKKi30b6CSWiot9G+gCWiot9G+sQJau6VrNxod+lxE77P46zd9G+icOeHIaQnOnPnge7Wdzpnj/w/Np95Es0M0Wx4Xr8wP2zP2P8AU/hRrdz4i0K3a68N3G932J/qa+3tB1+78P36XEW90T76V7D/AMSf4neGJrS9hjurW4TZLC/8NfPxlVy2tzw+E+4wWMjiaXJM/Az7mzY+/wD267D4Y/E3WPhR4nttb0e7eB4X+dE/jr3v9sP9kLU/hBrFzruiW73Wg3Du/wAif6mvlT5Pub99fd0q9HMqXMdXLOB+1/7NX7TWhfHbwxbOk6WusIieda769xaFZPlf5x/davwJ+HXxG1v4a+J7PWNEu2gubf59ifcev1q/ZY/ay0X45+Hra1urhLXxCifvrWR/nevg80yqeGn7Sl8J6NKfOedfthfsT2nxDs7zxL4Xi+y62m93hRP9dX5ha3oeoeFdVm0zVYmsr+F/nT+5X9BnBT5kZ1avmP8Aao/Y50T416Vc6lpVvFa+IVXekiJs31rlubey/c1tjOrS/kPj39kn9tzVfhZcW2g+KHe90Hfs893/ANTX6jeFfGOleO9DttV0e6ivbO4TejxvX4R+P/hzrvwy8QzaVr1pLZPC7ojunyV6j+zV+1X4g+Bmtwp9oe60HfsuLV3316OPyyliYe2wxFKryfGfrx8R/hloXxT8O3Oka5ZJeQyp8rOvzJX5aftP/sT+IPhDeXmsaPE+qeHvv/InzpX6afB/43+HPjL4fh1DRL2KSZkXzbbf86V3epada6xbS2t5bpc2zr8yOtfOYXGYjLp8hvKMZn89Dp5b/wAaf7D0V+lf7Un/AAT6tNd+2eIvBW6C9+d3sv4Hr87PFXhHVfBesTaZrFpLZXkPybHT79foWCzCliYHFOkY9X/Df/Iw6V/19w/+h1Q+58n8daXhj/kZNJ/6+4f/AEOvQxXNOjMzh7h+5t1o2la38Jbay1idbawmsU853/3K+XX/AGYv2e/P3f8ACU2Hyfwed9z/AMfr3L4uO/8Awzbc/wDYLT/0CvxZm1G7853+0S797/x18Bl+Fq4jn5J2OupM/bj9n/wD4L8B+F5rLwZewahYfO7vC+/56/Lz9t7/AJOY8Tf9df8A2SvtL/gmdI8/wivN77/3z18VftvfJ+0t4qfd8/nJ/wCgVtl0OTFzgypSP0x+DP8AyaT4f/7Alfjd48/5HDW/+vh6/YL9lTW7Tx9+zRoul2kyvNb6d9jmTd9x6/Nf4wfsy+O/DnxC1WL+xJ7q2muHeF0T76VvldWOGrVoVCKkec+ov+CUn/IP8Yf9fEP/AKA9eUf8FKv+Sy2f/XpX0x/wTv8Agnr/AMKPCWsXniC1ayfUZUdA/wDsb6+Rv+ChHi208VfGx0tJfP8AsieS7pU4X99mE3AJR9w5v9kP49XfwX+Ilnvld9KvnRLiH+Cv1I1z4ReFPit4q8PeOpkiujaQ70f+/v2f/EV+H8PyOjp8jpX7L/sr3cs/7LemyvKzzfZpvn31Wd4eNKcJQChI+WP+Cif7Rn9q6l/wgWhXDPbxfJd7K+GNH+TWLP8A6+If/Q0rpPi7dS3fxI8Qyyys7zXb73euY0ePy9Vs/wDrsn/oaV72Fw0MPgTGU/fP3T1Lw5pXir4QWemaxKsFhNYwo8j/AO5Xyu/7HnwLd33+LLb733H/AIK+ivibo+peIP2fP7P0pGe8l06HZs/3K/La5/Zs+NH2mbZo9599/n3v89fG4GlKo5+/ynTI94/aB/Zl+Evgf4V63rHh/wARWt1qtvFvhhR/vvXzf+yp+8+N/h7/AK7fPWlc/sy/GKS2f7RoV49ts+fe71T/AGXYJbH48aJb3COlzDcbJv8Afr6iEeTDzhz85jD4z9Mf2wfixdfBrwXoOvWjuiJqNukyJ/GleYftTfC7TP2m/g5beO/DIR9Uhhdx5fzu9T/8FNP+SKad/t30KV4L+wD+0enhLWE8FeIJW/sq++S23/cT7+//ANkr5qhhZxofWaRvKXvn1V+xFay2P7KUEMsTQzxJco6P/fr8s/i9/wAlI17/AK+Hr9vrDwtpng/wNf2OlIsdm0U0ybP9uvxB+MH/ACUvXv8Ar4evRyOUauInNmdfk5DkO719o/8ABMv/AJKbe/7lfFv/AMRX2l/wTL/5Kbe/7le/mnNHCTOWhH3z7O8Q+OF0r9qPQdCnf/Q7vSLl2T+++9K+K/GHwTl/4bXsNHli32d9d/aZv9yvV/2wPGMvg79q34e3vm7IXt3hf/c3pX1K3wvsda+Jlp8QW8qREsovJf8AubUf/GviKUng4c3856Rx+q+MUP7RnhLwrby/8g+F96f7Gz5P/QK+Wv8Agqt/yNvg/wD68X/9DSug+D3jf/hPP24r2/8AN85ImeFP+Ab65/8A4Kq/8jZ4M/68X/8AQ0rfC0nDFwiZz+E+if2AdKt9K+Asbxbd7zO71+aP7Sev3fiP4weJLi73u6Xbp89fdP8AwTY+L2mX3gi58H3VwqalDcO6b3++leQftkfseeKLXx/f+I/DOntqOlX377Yn30f+OvQws4YbHT9sYcvuHxVDO8EySpvR0+dNlftT8C7pvFP7NekrffPv0759/wDH8lfmF8Lv2SfiB4/8SWdq+iT2Vtv/ANId0+4lfpn8RPEej/s2/s+/YpbhUuLSx8mGHf8AO71pm1ajiJwhRNIfAfj348g8jxtryJ/BfTJ/4/VbwlY2+o+J9Kt71/Is5rhEmf8A2Kra3ff2zqt5qH3PtEzzbKr/AO7X1nJH2PIcf2z91/g94W0Xw38L9N03SbpZ7D7P8k277nyV8n/Ef9lX4Nomu6h/wlNtHqu6aZ0R/wCOvdf2SXmuv2edK3O0zvbfJ/3xX5x+M/2fvi3qPjPW5YtHvZ4bi+mdH3v9x6/PMNHlxM/fO+UeeB2H/BO/VZdK/aWTT7SV5rB7e5T/AGHr3L/gqNYw/wDCMaDd/L9se4RN/wDsVe/YQ/ZO1r4V6s/i/wAVRfYrpIXSFHf+/wDfrxf/AIKM/GW08YeObPw/p8yT2djsd3T+/XbSl9YzDngZ/BA+of8Agm7/AMm1W3/X3cV+ev7W/wDycD4q/wCutfdP/BMvxhp9/wDB9/D6Sp9stLiV3Tf/AAP/APsV84ftl/s2eMk+MWsa3p+lS31hfPvh2JW+AqxoY6fOE488CH/gm1/yWub/AK9K9r/4KqR+fo3gz59n+mP/AOgJWL/wTy/Z+8VeFfHF54j17T5bK2+z7E3/AN+qf/BUnxbaajf+GNEilWS8tJnmdEf7m9P/ALClOca+Z88AhHkgfTf7IFrFoH7MWiT26/Olo7/8Dr8pPjxqNxrHxa8T3d27PM92/wB+v0i/4J8fFrTPF3wmh8KyzL9v05PJ2O/zuj18yftYfsaeMNL+IWq694fspdR02+d5tifwUYKcMNjp+2Hy+4fJGia5e+GdVh1DTLj7LeRfcdK6fxV8ZfGHjjSn0zWtbn1Gz3o+x0T5Nle8fs2/sT+JfG/jOwm8V6VLZaDD89x/A711n7b/AMJfhl8GtAttK0CGWPXrj5/9bv2bP/269yWKw88SoIwlH3D4oeRH+dKKH/8AH6fDA87oifPM/wBxET79e/KdvfMOQZ8n8b7K9C+DnwP8S/GjxDDpui6fK8L/AH7rZ9yvb/2af2FfEHxUubPWPEETaXon3/n/AOW1fp78MvhZ4f8AhXoMOmaJYxW0USbGm2fO9fJ5jncaPuUTqpUjzH9nD9krw58D9Etne1ivdd2fvr1699mlS1j3syJEn3nc/dqjr2uWXhzTZtQ1C6Sys4vnd3r86f2uf2+JdY+2eFPA8rJDv2TXv99K+RpUMRmlU7fcgep/tbftx6f4Asr7w14VuPtWsvvR7mP/AJY1+ZHiHxHqvjTVZtQ1O4ae8uH3u/33qs/9oeINV2Jvvb+4f5E+/vr7v/ZD/YMl1Sax8V+NYvLtk/eW9l/e/wA/JX2MY4XKKPv/ABnFL99M4H9kL9jHU/ipf2fiDxBE1loMT70R0/11fqZ4Z8K6b4S0eHTNKtEsrOFdiIiVZ0rSrPQ7CGytIUgt4k+RETZXPfEv4m6L8L/DdzrGtXSQJEm9YXf79fFYrGVcfVO2MeQ0vGvjbSfAOhXOq6vdpa20K7971+R/7W37V+pfGzxDc6fp8ssHh6F3RET/AJbf52VQ/ah/ar1r45eIZobeW4g8PQv+5hR9m+vnj5/4P++K+uyvKY0o+2rHFVqj/wDYT7j/AHK9C+C3wd1340eMLbR9HtGdN+ya6RPkSofhF8Hdb+Mvi2HRNEt5X/ffPMifIiV+wnwI+Bnh/wDZ/wDBNvY2kcX2nZvuLo/fd67sxzGGGhyU/jM+X7cyb4F/BbRPgH4DttOtIYku/K3XNz/G71h+NvGja/cvFDuSFPkq5478btqly9pbs3kpXEo//fdfN4PCznP21Y+bzHH8/uQH/wACf36Sm0b69vlPmh1FRb6N9agS0VFvo30AS0VFvooAKKZRQA+imUUAPoplFAD6KZRQEh/mbHrY8N63caBfpcW7sifxx1iU/fXPVhCcOSZpSqzoz54Hujx6H8TPDk2n38KXVtMmx4Xr8yP2vP2MdT+Fl9eeIPD8L3uhO7vhE/1Nfaug6/d6BcpLaP8AIn30r2LTtV0rx3o81lexRTCVNk0D14cJVstnzw+A+4wePhiIckz8Dnj/AM/x1seEvGOq+B9bttV0e7ayv7d96TJX2Z+2L+w5e+Fry88V+D7fz9Kfe81qn/LGvh65geCbypUZHT76OlfbYXEUcypHdKPIfrD+yf8Att6Z8VLCz0LxLs07xEiIjfN8ktfXURWSP/W7/wDcr+eqw1K70q8huLK4a1uUf5HR6/Qf9kb9vdCln4V8cSoJPuW97/c/3/8AxyvkM0yb2cueidNKr/OfWnx+/Zt8OfHbQZrTULeKG/24hvf40r8m/jx+zL4q+B+t3KXtpLPpW9/JvdnyPX7aaVqtlrNnFdWlxFcwv86OjVm+NPAmj+P9Hn0zWbRLy1lXY6OteVgsxq4OXJPY0nSjM/DP4V/F/wAR/CTxDDqXh+9ZJk+/D/A6V+p/7NH7aPhr4xaVZ6fqcsWl+IQiI8Lv8j18k/tQ/sD6x4BuLnW/B6Ne6Pvd/sv8aV8fpPqfhzVfNT7RpepW7/cRNmyvq6tDCZvDnh8Zy806J/QkmyRPl+5XjPxy/Zf8JfGzSJotQtIrXUfm8m9RPnSvjP8AZe/4KE6hoP2Pw/47dbqzT5Evdmx0r9FPCPjXRfHejw6not/FfW0vzoY3r5GthsTl0zthKMz8evj9+x34w+C15NL9nl1HRE37L2BK8K026fStStrhE897eZH2P8m+v6C9W0iz16ze1vYEurZ/ldHWvi79of8A4J26T4qFxq3gt/sOpHe7Wp+49e/g87jOHscQc06R88+Kv+CifiPxT4Ek8Kv4V06C2e3+zfaftL76+Rd6O77/AJHd67D4kfB3xL8LtVmstd0yWB0f7+z5K4x/7nyPX1WCoYaEOaic8uc+kP2ef21NY/Z88KPo9l4ftdUR3fe80zpXkvxg+Jt18WvH9/4qurSKyubt97wI/wByuJ/g2fwUVpHAUaM/aQIlM9a+Bv7Sfi34GXn/ABJ7j7VYO+97J/46+q7P/gp8l3Zo2p+ErL7T/cd6/Pqj/vmuavlmHrT55RF7WZ9mfFH/AIKS+LfFuiTafomlQaDv+Tz4X3/J/wADr4/1XUbjVb+a9u7h7q5mfe7vVOiunD4Kjhv4I+cI/v8A8H/A6+sfhp/wUB8QfDb4cQ+DbfwvYXVtDC6ec8z/AMdfJ1FaYrCUcT8Yc/IaXiTXH8R+Ib/UJYvJmuH3uifwVTs5/st5DL9/ynR9n9+oaK09lDk5A/vn3Hon/BUbxVpukWNl/wAIVpb/AGeJIfnuX+fZXtqftS/F+T4fJ4w/4QDQU0f7P9p3vdv9yvyv+SP59nz/AO5XsyftZePY/AKeDfNsk0RIfs3yQ/Psr52rlNLn9yJvGqe+3v8AwVO8S3dvc26eCtJffE6fJcP8lfKXgz4qXHg74kf8JbDZRTzfaHufId/k3vXE7/4t6yUV6eHy2jR+AzlVkfSH7Q37aOtftCeD4fD+oaDZaXDFMkyTpNv+5XzrZ30um39td28rwTQvvTZUOyiuulhYYeHJAjnPsvw9/wAFLPFuj+DYNCuPDVhe7Lfyftr3L76+SfFWvv4q1681iWLyJrt97olY/lp/cp9Z4fBUcN78IBKXOG+vWv2ef2iNQ/Z+12bWNP0qDVJpk+dJn2V5LRW9alCtDkmEJch7N8fv2ltT+PXi/SvEF7pVrpFzpyfuUhff/cr2bSv+CmfirTfCEOhJ4X06TZb+T9t+0Pv/AO+K+M6Pk/uL/wB8VxTy3DzhCHIae1PV/g78fdV+EPxKm8W2umWuqXk0rzPDM+xPnrV/aV/aV1D9pLVNKvdS0qDSPsNu8KQ2z7/v/wD7FeJ0Vf1Gj7b2xnzm54S8Y6r4L16HVdHvZbK8ifejpX3H8Af2+/GXirU7Dwrd+H7PV7mX/l6mf79fAFb3gnxpqfw98Q22t6P5SXlv9zem9KxxuApVghM/Sn49ftieLfgZZ20Vx4N06Ga7i+R0d6+APi78evFfxl1J7jXdQd4d+9LVPuJR8V/j94r+Ms1s/iO4t5/s6bIUgh2V5pWGAy6lR9+cS5TJP/Z6T/0Oiivb5DE+uvhR/wAFDfEfwo8GWHh+y8Kadew2ibN73D12H/D0/wASyP8A8iLpO/8Av/aHr4Vx/sL/AN8UeWn9xa8iWU4Wc+eUTf2sj6u+JH/BRHx74702bT7S3t9BSX781q+//wBDr5Xv7641W8muLiVp3mfe7u/33qHy0/uLRXbh8HSw3wQM5znM7n4UfF7xB8IfEKaroV20E33Hh/gevsDw9/wVEvfscMOt+ErOaZf49+/fXwNRWGJwGHxHvzgae19w+6vGf/BTfWr6wey8P+H7XT3f/lvv+5Xxn428cax8QvEM2sa3dvdXkv8A45WDRW2FwWHw3wQM5TnOB0/w9+I2u/DLXodY0K9a1mif7n9+vszwl/wU+1W002G013w1a3Ton3/O+/XwZSpH8/3KjFZdh8TrMIT5D7o8Z/8ABT3WrvTZrLw/4ctdMmf/AJbJL9yvjfxn471v4ha9c6xruoPe3kz73d3+5Wbomh6h4gvEtNPtGvbl/uIib6+yf2eP+Cd+t+MfseseMHTT9NfY/kfxvXmyhhMr98v35nyv8N/hJ4l+K+sQ6f4f0+W6eV/9eifcr9Jf2bP+Cf2g+AEs9Y8W/wDE01jZv+zP9yGvpn4bfCXw18L9EgsdC0+KBIk+/s+dq6y4uI7SMyvLsi/id3+7XymNzitifcgdVKlyfEJZ2Vvp0CQW8Sxoi/KifdriPiz8afDXwh0KbUNavYI3RN6Q7/nevBv2kv28PD/wvtrnR/DbJqmt/Mm9PuQ1+Y3xL+KniP4qa3NqHiDUHneZ9+xH+RKMBlNXEy562kRzq8h7B+0r+2H4l+N+pXNpaXDaXoO/YkCP99K8N8GeC9b+IWsQ6VollLqNzM+z7lehfAr9mLxb8cNYhisrR7XTXdPOvXT7iV+rXwC/Zm8L/A3Q4YLS1SfVNi+ddPXvYjGYfK48lEwjGczxf9lP9hLTfhylnrvixEvdYRN6W3/PF6+zIY0t0WKNdiIv3Eof5Pu186ftMftf+GvgppN3aW06XuvbGRIEb7lfHSliMfWO2XLRgd78cfj34a+Cfh6bUNVu4vtOz5Lbf871+SX7Qn7SfiP49eJJru6lltdKR3+z2u/5Nlcf8VPi3rvxb8STarrF3LPvfekL/cSuM/1j73fYlfcZblMMP78zz5VecPv/AHP469I+BvwM8QfGzxPDpmlW7eS77JpkT5EStv8AZ4/Zp8S/HPxJDFaW8trpW/8AfXuz7iV+t/wr+FPhr4C+EINP06GKFok/fT/xyvTzHMqWHXJR+IUY8nv1TN+B3wJ8Nfs/+EobS0ji+2Km64uj993ql488dvqsz2lpu8mofHPj6XWJXit3aO2T/wAfrjK8TC4Wc5+2rHzePzHn9yA/7lFMor3z5rm5x9FMoqQH0UyigB9FMooAfRTKKACim0UEDqKbRQA6im0UAOoptFADqKbRQA6r+laxcaPeJcW+/elZ1OrKcIT9wuFWcJ88D3Hwz400/wAW2H2e6VGmlXa9q9fH/wC13+wfB4gS88VeCkSC52b5bL++9eq219LYzJLE+x0r1nwP8RotRjSy1B8Tfwb/AOOvAnSrYCftMOfa4DMYVoclY/DLXtDvfDmpTafqVvLZXkT7HTZVaH9w/wDCn+3X6/8A7S37G3h/42abc6npaLY69sdkkT5N9fln8UfhJ4g+FHiGbStdsZYNj7EmdPkevq8BmlHEw5J/EerKP24Ht/7Mn7aviD4O3ltpmtyvqnhvem/e/wDqa/Uv4Z/FTw98VtAh1XQr+K6jlTc0aN86V+B/mf8AxD16F8Jfjh4l+DusQ3ui3sqIj/Pa7/keuLMMkjW9+iXSq/zn7s3MEV3D5UqK6Ov3HWvk79pj9hLw/wDFS2udV0BE07W/nfZt+R3rY/Zz/be8L/F+1ttO1WZdH175P3E38dfTivFcJ8j71b+41fFRlicuqnb7kz8FPid8IfEvwo1ubT/EGny2uz5N7p8j10nwZ/aT8Z/BnVbaXR72WewT79k7/I9fsv8AEf4UeHPiho82n67p8U6OmzztnzrX5zftGf8ABPbWvBD3OseD92qaUm93g/jSvrcPmlHHR9jiTllSnDY+tv2ef23PCXxks7e0vZ4tI15/le1mevpWGZJUDq+9G+61fz3TR6n4V1L50n068hf7j/I6V9UfAL9v/wAVfDaa20/xB/xN9H+RH3/fSvPxmTfbwxcav85+n/jr4Y+G/iRpk+n67pcF3DMnzOU+f/vuvgv48f8ABNe4tftOp+BLt5k+d/sU/wDBX2R8Iv2kPBfxd02G40rUokuX+/au/wByvVeteLSxOIwEzTlhM/ATxn8OfEfgC/e013TLiydP76fI9c3/AAV+9fxC+DvhX4mafNa67pUFx5v/AC22fOtfEPxp/wCCZTO9zqHgO9Qfff7FO9fX4XPqVWPJWOWVA/PKiuz8efB3xb8Nrx7TW9EurWZP49nyVxn9/wCf/gFfUUq1KpH3DCUAopif7++n10mYUUUUAFFFFABR5jf33oooAKKKKnmAKKKKoAooooAKKKKACiiigAooooAKKKKnmAHk8yiiiswCiiitgCiiigAooooAKKKKxAKP++a0tB8Mar4jvEt9Pspbp3+RPITfX1X8Hf8Agnd4y8bi2u/EEsWiWD7H2TJ871xV8fh8N8RpCEz5L03TrvVZkitLeW9mf7iIn36+nPgj+wD41+KD213ra/2JpT/O7/x1+g3wi/ZB8C/CKOGWzsftt6u3dPdfP/3xXucUSQJtiVUT/YWvkMZn0p+5ROqNA8Y+DX7J/gj4O2kP9n6dHe6ig+e+m++//APu17P5YTbs+RNv8FYni3xxongXTXvta1KKxt0Tc3mNXwn+0J/wUiig+2aP4FiWR/ufbXrwaVLEY6Z1e5A+xfiv8efCnwe0qa713UIoJkTeLbd87V+an7Q/7eniX4qPc6V4c3aRom/ZvR/nmSvnLxh4/wBd+I2qzXuu6hLezO/3N9el/Ar9k3xr8bL+2+z6fLp2lP8Afupk2bEr6vC5dh8BH2uJOKdWc/gPH7O11DxVqv2e0SXVLyZ9nyb3d3r7n/Zh/wCCeV7rCWfiDx3/AKLbfI6af/G/+/X1f8Bf2RPB/wAE9PidLSK+1X5d91Mn8de9hAEwq7V/2a87HZ3KfuUDalS+1MxfCvg7R/Bejw6fo9klrbQpsREStHUtVtdGtHur2aO2t0+87tXB/GD45+F/g3okl/rF/ELgI2y23/O9fl7+0f8Atq+JfjDeXOn6Y8ul6J8+xE/jryMHl1bHz5pmkpwgfQ/7Vv7f0OmveeF/A7Ca5X5Jr3+5/uf+P1+d2va/e+JtSudQ1O7luryZ/neaqfzzv5rum9/v76m0rSrvWblLLT4nvbmV/kREr9GweCw+AhqedOrOZWSPf8n3K+pf2Vf2Mdd+MV9Z6trET6f4eR0d3dPnevXP2Vf2AWumsfEvjhNkPyPFZf3/APfr7vvtY0jwDpKWtrbpawxJsigjTZXg4/NL/ucMHuUffmV/DHhjw18HvC0Wn6VbxWVtCn/A3rzjxh43uNfuXRGb7N/crN8SeI7rxHePLK7bH+4lZFcWFwH/AC8rHzGPzP23uQHf6xNmyim0V7HwHzvOOoptFUA6im0UAOoptFADqKbRQA6im0UAFFFFUQFFFFABRRRQAUUUUAFFFFABRRRQWFJv8t/k+R6WilKAQnye+eg+DPiZLYulrqG54f79bPxR+EPhX48+FprLU7eKcS/cuf40ryKug8N+Mb3w7co6M8lt/GleHicBOMva0T6XAZtye5WPz0/aN/Y48VfBq/ubu0t5dU0He7pMifcr51+dE2P/APZ1++Gna9ovj/S3tb2OKdHX54JK+NP2nv8Agnnaa1HeeIPA7eRefO72J+43+5Xdgs5nD9ziT6flhWhzwPzjsNVuNKmS4tJZYJkdNjo/3K+z/wBm3/goNrHgt7bRPGe/UdN37Ptr/fRK+P8AxP4S1jwVqs2n6xZPp1zE+x0dPkesf+//ALf8Fe9Xw9HHwCMpwP3x+HvxX8NfFDR4dQ0DUIrpH/g3fOtdZIiT/f8AnT+5tr8GPhp8YvFHwr1WG70LUriB0ff5HnfI9foz+z5/wUP8P+NY7fSfF6f2VqfyJ5/8D18Njsmq4b3qWp1wq856t8bv2PfA/wAYrWaWW0i0zVW3bbyFOa/OH45fsXeOPg9czS/ZG1fR03+TdWv9z/br9itH1vT9fs47vT7uK6tpfmR0ap7yxt9RheK4t0mhf7yOtc2FzPEYPSYSjzn8/wDoPiPWPBeqpcaZey6dcxf7bp89fY3wN/4KRa74SmttM8Z2/wDaNh/HdJ9+vqH44/sGeCfipHc3FhEmkak/zr5abUr8+/jF+xx46+EN5NcNpsuo6am/ZPGlfTrFYLNIcs/jMOWcD9Xvhf8AtBeC/ivpsNxomqxSO/8Ayxd/nr0nrX8+uieI9b8F3+/T7u6068R9/wAj7K+rvhB/wUb8YeCGtrHxNbrqlguze+z568fE5FNe/RNo1f5z9QPE/grRfGFhLaavp8F7C6/8tEr5T+LP/BOLwf4y33egTvolz/DGnzo3/fdepfCX9sf4e/FOGFbfVYrO+l/5YTvXt9tdwX0O+3lWZP78L15EauLwEuxp7kz8a/ip+w58SPhtczOmn/2pYJ9x7WvB9Y0DUNDmdNQtJ7J/7k6bK/oPdFuE+dN6f3HWvPPHX7P/AIF+IELpq3h+2kkb/lokah69yhxBOGlYzlQPwk/3KK/TT4l/8EwtB1XzpvCmqy6dM/8ABdPvT/gFfL3xB/YL+Jvgt3+yaamsWyffmgr6jD5xhqxyypTPmyitvxD4L8QeGbn7PqGlXVq6f34axH2I+zf8/wDcr14VoTMeScAoo/76orYQUUUUAFFFFIAooopgFFFFABRRRQAUUUUAFFFFIAooopgFFFG/Z9+kAUVcsNKvdSdEt7S4n3/wIm+vV/A37JvxN8duj2Xhq6jtn/5bun3K46uLp0fjmaeynM8c+b/Zp8KfanRIkd9/3NiV97fD3/gl3qVw8Nx4q1i3SF/vwwb0evrD4a/safDX4eQp9n0dNQdf47399Xg188w9L4DeOHPyk8Afs2fED4jXKRaVoV1sf+O6heFK+xvhH/wTFSPyb7xlqrb/AJN9lClfoBYaPY6VGkVnapbIn3URKuM4Qc/J/tV83is7xGI+DQ2jQgecfDv9n7wR8MoETR9Ft43T/lo6b3r0hIwg+X5f9iuD8cfGjwf8OLKW41vWre1RP+mu52r4t+M3/BTZNtzYeBbLzHXen22da86lhcXjJGnuQPvPxN410XwdZvdatqUFlCn/AD0evjD48f8ABSTRvDP2jTfBtuuo3Pzo907/AHP9yvgT4hfHDxh8Tbx5dd1iedH/AOWCO+z/AIBTPh18GfGHxNv4bTQtEnut/wDy3dPuV9JQyejh/fxMjCVWf2Cz8Tvjv4z+Kl/NLrusSzwv/wAsEf7lQ/DT4J+LfipqVtp/h/SpX81/9fs+5X3T8Dv+Caljpv2bUvHF6t1c/fayh/h/36+1fBvgDQvA+mxWWj6bBZIg2bkT5qeIzjD4ePJhoFxpzn8Z8l/s9/8ABO/RfByW2peMn/tTUk+f7N/AlfZmi6Hp+gWEVpYW8VrAnyIkKbKuNshG8vs/368N+Nf7Xngj4N2Vyk2pRXuqp9y1hr5eVXE46Zvywge0avq1po1m11e3UdrBF953avjH9o//AIKG6J4OF5o/gpf7V1VPkef+CKvj349ftjeMPjRdzWySvp2lNv2Qw/JXz95jz/O7s7/7dfV4DIb+/WOWdf8AkOn8f/EnxB8Sdbm1PXdQlvbmV9/3/krlf9ZT4YJZ32RJ57v9xESvq79mn9hLxF8V5rbU/EG7SNE+R33p881fSVauGwEPeOX36x4J8MfhB4l+L+tw2WiWUs6SvseZIfuV+ov7NX7Fnh/4NWFtqusrFqOubFdnf/llXsPgT4a+EPgn4eitNKtYrSG3T5p3++1cx4y+Jkuo77XT9yW//PSvjsTjcRmUuSGkCK+Ko4SJ1XjP4i2+iI1rZ/PNs/gryPUtVuNVuXluHd3f+B6oeY77/Nd3f/bpa7cLhIUYnxuKx88SO/1j76WiivSPICiiigAooooAKKKKACiiigAooooAKKKKAGUUyigB9FMooAfRTKKAH0UyigB9FMooAfRTKKAH0UyigB9FMopmRYs76XTblJYpnR69Q8GfFNJylrf9f4XevJ6RE8uuDEYKFY9PC4+eGkeofFz9nrwR8c9IePUbSBLlvuXcP31r81P2hP2J/GHwhubm9sbeXV9ET7k0KfcSvvzw944vfDj797zw/wByvWdH8aaT4zs/stwivv8AvwP/ABV51Kvi8tn7nvQPtMPj6WLh75+DDweXM6P99Pvps+dKj8z/AG2R/wCCv1k+Pf7APhb4mfadT8O7NE1V97/J9x6/Oz4u/s5+Nfg1fzW+saVK9mn3L1E+/X0uDzTD4v4/iO2VLl+A2/gz+1d44+C1zbf2fdtqNgn37Wd6/RL4Jft5+B/idDbWmpytouq4UOkn3N1fkD/nfT0d4PnilZHT7jo+yljMoo4z30Eas4H9CthqVtqNolxaTpc2zD5HRt++nXtjbanbNFdwJcQt/A67q/Fr4O/tieOvhDcw/Z71tUsE+/a3Xz199/Br/goF4H8frBa61L/YOpt/BI/yO9fFYrKcRhtYHbGrCZ0nxc/Yd+H/AMTUeaKxXS9Sfd/pUNfCfxf/AOCfvjr4dPNd6TF/a+mpv2PB9+v1p0jxBp/iGzWbT72C6hf7jwvvq9sR/v7Kzw+ZYjDOw5UozP59bzTdY8I3m2W0utLuU/v/ACV6v8Mf2wPiL8MprZLLVWvrOH/l1nf79frf4/8A2ffA/wASYZV1bRLV5n/5bonz18gfFb/gmHb3HnXfg/VfI++/kT9v9yvoaWbYTE6YmBzypzjsb3wr/wCCnPh/WPKtfFWn/wBnTf34H319VeDvjt4H8eWqS6T4gs5nf/li8ux6/Hvx/wDsr/EX4cvM+oeH5Xs4f+XqFPv15vYazrfhGbzbe7utLmR/9tKirk+ExPv0ZjjVnH4z+gaKRJ0R0Kvup3lq8e0p8v8Adavxm+Hv7cfxK8CeTF/aa6oifwXr+d/3xX038P8A/gqPp8ohtvEugXQmf788HyoleLXyfEUfg1L9rE+3PEPw48NeKoWi1LR7O6H+3CteJeMv2Dvhd4nLyx6SLG5f+OOR/wD4uuk8Gfth/DDxokPk+JbWC5f/AJYu9et6b4m0vWIUltNQtp4n+6UlHNefz4vDdzT3JnwN4z/4JZ2km+XRfEtxv/gheFK8T8Tf8E5Piloju9pb2t7bJ/H53z1+uwff/D8tKn+5Xo0s7xdEXsIH4UeJP2b/AIheGZtl34av3/24Yt6Vxl54O8QWO/7Ro96mz7++3r+gWW2hnTY8SOjf7Nc/qPwy8MasP9L0Szuf9+KvTpcRT+3AiVA/AJ49j7H3o/8AcdNlD74/7n/fdfubqv7M3w31XPm+EtOQt/GkVcTqP7B/wt1Jnzpfkb/+ePyV6MOI8Py/AY+wPxr/AOAf990xP+A1+tt//wAE0/hZe/Or6pG/+xc1zd5/wS+8Cb/9H1K/T/fmraOf4eYvYSPy2f8A3KZX6dN/wS48LyDMWsXA+r76rv8A8EttE3/Jrctaf23h/wCYj2Ez80KK/TiH/glv4cP+t1i4/wCANVlf+CW/gwMnnare/wDbOXZR/b2H/mD2Ez8vqP8Aga/8Dr9X9O/4Ji/C+B98txqzv/1811Nh/wAE/fhZZbP9GuJ9n/PeXfWMuIMOaLDn47v99Pn+d60rbw5qd9/x72V1Pv8A7kNftTo/7I3ww0fO3wzZ3X/XzFv212el/BnwRo4/0Tw3YQf7kOyuWXEdKPwQL9gfiJo/wW8ca5MiW/hrUn3/AMf2f5K9X8MfsHfFfxNseLSreCH+Pz3dNlfsdaaPZWKbLe1ihT/YSrO0J/sV5tXiCrP4Il+wPzO8H/8ABLfXb7Z/wkGtpp3/AF6pvr3nwR/wTj+Hvh1oX1RptbZPvGbcma+vKpXN/awIzTTxIi/332V5lXM8XW+0X7KJwnhL4A+BfBaf8Srw7awf76b69At7SC1TbFDGieiLXAeLP2gPAXgqF31XxJZQFP4FfmvnT4hf8FMPA+gedFotrdau/wDBNB9ysIYbF4kfNCB9mgqnQVi+IfGmieEoPN1XVbeyRf8Ans9fln8Qv+Cj/wAQPFXnW+lRQaXZv9zYnz185eKvip4o8dzP/bGt3967/wAG969ehkNWXvVpGftT9TPid/wUJ+HXgf7Rb6fdNq9+n3Eh+49fG/xX/wCChXj3xw81vo6JoNs/9zY77P8AgdfP3g/4SeMvH8yW+iaFdXs3+5X1R8LP+CafijX/ACL3xRqEGkIf9bav9/8A4BXqQw+X4H3pkc05nyFrfibW/Ft+8t7qE+ozTfwO7vXpHwr/AGUPiB8VLyFLLRZbW2f7890mxK/T/wCF/wCxZ8OvhqkLRaYuo3Kf8tLz58f7te62Wl2mmwpDa26QQp91EWuSvnsIe5QRcaMpfGfGPwa/4JueGfCjW194ou31i8X52tdmxF/74r648JeB9B8HWaW+j6ZBZInyfIlbssggXczbF/22rxv4rftZeAfhRb3C3uqxXN9F/wAusLc18/OricdI39yB7P0Dfdryf4r/ALSvgf4RWU0uratF9pRWP2aB1Z6/P/43f8FF/FHjgTaf4aiXRLN96I/8b18ka9r+p+Ir97vU7uW6uX++7vXt4PIZz9+sYSrn1j8eP+Chvijx951l4XT+yNKd9nno/wA7pXyRquq3esXk1xe3Et08z/O8z76p/Pv+6tbfhLwPrvjjUk0/RNPl1S5d/k2J8lfaUsPhsBA5pSnMwX+5/AlekfCj4GeLfjFrEOn6Jp8ro/37rZ9yvr39n/8A4JvSzJZ6x47uPJT772SV9y+HvD/hX4S6Kllplrb6fBEn8CfO9eDjM55fcwwtKPxnz/8As8/sGeGfhWltrHiVU1fWVRXbzPuRGvoTXvHWleGbf7La+VvQfJHCv3K4Txb8VLvUke309PIh/wCem/79cG8ju++Vt7140cLWxM/a4g8XGZtCl7lE2Ne8W3viOZ2ldo0rIplFfQ0sPCjA+Qq1Z1p88x3mUtMorT3DEfRTKKAH0UyigB9FMooAfRTKKAH0UyigB9FMooAfRTKKAI/Mo8ykoqwF8yjzKSigBfMo8ykooAXzKPMpKKAF8yjzKSigBfMo8ykooAXzKPMpKKAF8yjzKSigBfMo8ykooAKkhupYH+R3T/cqOmVEoc4c84fAeheFvifdaW6RXbvNb+r/AMFegz/8I18S9Me1vbeC+glT545kr5/qezvpdNffbyuj/wCw9eNiMt+3TPewubTo/GcF8dP+Cbek+I2udT8FXbadeP8AP9if7lfBXxL+BHjD4UX81vrulXCJD/y9QpvSv108PfF64g2RagjOn9+u0vLfwx8TNLNpqEEF9G/3kkSs6WPxeC9ytrE+qpYyjifhPwVejzPL/wDi0r9Q/jR/wTe8P+Knm1Dwrdtpd4+/9y7/ACf8Ar4Z+KP7K/j34VzTf2ho8s9mn/L1Am+vpqGaYbE6GnspwKHwx/aQ8d/Cu8R9E1u4S2T78Dvv/wDQ6+1/hF/wU60y++zWXjLT/sP8H21P46/Np0dH2bNn++lH3P7tLEZXh8T7xcas4H7y+B/jf4M+IdrDLouu2t1v+6jy7HruUdZP7r/7lfz7aD4q1jwxcpcaVqF1p0yfceGbZsr6N+Gn/BQb4i+B/JtL67i1u2T/AJ+vnevmMRw/Wh8B1Rrn68Xlja6jF5V1bpOn92ZN1eSfEb9lb4d/EWN/7S0KETP/AMtYEZD/AOO14r8M/wDgpR4K8SNFb6/bz6JN/wAtZp2+T/gFfT3hD4r+FfG9klxoutWt6jfxB68GVDF4NmnNCZ8WePv+CW9jcPNceHNeZH/ghmSvmnx/+wj8TfA6PL/Y7ajbf37VK/ZaORZF+R93+1StGrj5hmu2hnOKpe7IPZQkfz+X/g7xB4Vmf7Xo9/pez+N7fZV/Qfip4r8JTb7HWL9P9+4fZX7oeI/hv4Z8VJs1XQrO9T/bhWvH/Gf7Dvww8W7/APiUppO//nyTZXr0s7oy/jQMPZSgfnr4P/b1+KHhhIUuNSTUYU/gdE/+Ir2nwx/wVS1WBEi1bwvE6f8APZHrsPFX/BLfR5pnfw/rT2u//n9+evH/ABJ/wTF8e6Pvey1O11RP4EhStva5ZiPjD97E+j/DH/BTb4dX2xNVW4snb+4u+vUdB/bR+FniDZ9n10Jnr5w2ba/L/wAQ/scfFjQ3f/ikrieFP40SuD1X4SeM9D+S78P3trs/vo9RLK8DV+CYe1mft7pnxq8D6um+38UaZJ/sfaUrcg8YaFdf6nVbN/8AcmSvwFeDVdOm/wBVewOn+w9bFt4/8V2P+q1W9g/3H2Vzf2FD7Eyvbn74x6taTj5LiN/9x6teYknpX4OW3x3+IGm/8e/ivVIP9yatu2/ao+Kdqif8Vhqj/wC/cPWcsgn9iY/bn7keYnrR5v8AuV+I0P7YHxTT/marx/8AfuHqz/w2j8UNmz/hJbj/AMCKj/V+v/OP28D9sPMpxcLX4jv+2P8AFB/+Zouk/wBy4qm/7WXxQn3/APFW6j/wC4el/q/X/nD28D9u5b2GD78qJ/vvVKbxTo8H+t1O2T/tstfhzeftE/Eu+/1vjPVH/wB+4rHvPip4w1L/AI+PEF/P/vvvrojw/L7cxe3P3KvPij4T04N9p8S6XDs/v3aVxOvftVfDfw+N0/iCB/8Ar2dXr8ULy+1vVXT7Q91dO/8AsPVzTfA/iPWX2WWm38z/AOwj1tHJMND46oe1P1W8Qf8ABRv4VaNvS3vp7qb+5sryLxV/wVStIEddF8Ofav8AbnfZXxzpX7L3xQ8QOn2TwlO6P/Hsr1Twx/wTr+JXiDZ9rt00j/r6Sr+o5dR3mRzTmX/Fv/BSL4h64jppkSaJv/ufPXiHir9on4geNd/9oeJbp0f7/kPs/wDQK+wPCv8AwSzvUdH1vxHav/fS13pXuPg3/gnZ8NfDHkyyx3Goyp99Lp96U/r2X0fggRyTPybSPW/Ez/Il/qjv/f3vXovgP9lf4keP3RNP8P3EG/8A5+keFK/Yrw38B/AnhVE/szw1YWzp/EIq7qG1itY0SJFRF+7XJUz3l92jA2jSPzO8A/8ABL/X9QEL+KNZ/s7H8Fqm+vp74dfsF/DfwJ5L3Fj/AGvfJ/y3n3//ABdfS/8A31WXq/iPTNDt3uL6/gtoU+8ZJa8armOLxOxvyRgJovhXSPDkCxabplvZIvTyIlWtV/8AgVfOHxI/bw+GvgFJVi1ZNXuU+/DB/BXyf8Sv+CnPiLXIbmLw1pyadbN/HN9+qo5bi8TIzlVhA/SbxD4w0TwtA02q6lBYw7fvzPXzH8V/+CiXgPwR51vorf23fpu+RH+SvzI8bfGbxh4/md9Y1u6ut/8ABv8AkSuJr6XC8ORj79YxniP5T6Q+MH7dXj34kpNaRXH9j2E3/LGB/wD2evnjUtRu9VuXlu7iW6m/jed99Vvv/wB2uq8E/C7xR4/v0tNE0qfUZn/2Pkr6SFLDYOBjzc5yu/8Aj3Vq+GPCOseKr9LTStPuL15v7nz19vfBn/gmfqWo/ZtQ8a3v2KH772UP36+3fAHwU8B/B7TUTTNOt4HRf+Pl1+dq8nFZ3Sp+5R94XKkfBnwK/wCCcWv+Jvs+peMLltLs2+dYEX71feXw6+Cngj4J6PDFpNjBA6ffunX53qTxJ8WbeyDw2A8yb+//AHK8v1vxVqGuO/2iVtn9yvAlDF4+XPM8+vmlKj7kD0jxP8W0R3t9N/eP/f8A7leXalrF7qszy3dw0z1T/g2Ulerh8BDDnyGKx88RIKKKK9E8oXzKPMpKKDUXzKPMpKKAF8yjzKSigBfMo8ykooAXzKPMpKKAF8yjzKSigBfMo8ykooAXzKPMpKKAF8yikooAZRTaKsyHUU2igB1FNooAdRTaKAHUU2igB1FNooAdRTaKAHUU2igB1FNooAdRTaKAHUU2inyj5h1WrPUbuxmR7e4aB/8AYqnRSnCE/jNITnD4D0XQfi9d6dsiu4vPh/v16BaeKvDvjO2+z3XkT7/+WMyV89U9J3g+78j/AMGyvErZXGfvQ0Paw+c1aPxm18V/2E/h/wDEnzrqyhOiX8v/AC2g+5/3xXxp8Wf+CdnjfwX51xoP/E701Pn3p9+vtjR/iTquj7P3r3Sfx7/4K9E0X4xWF2FS8RoDXLGWOwL933kfUUM0w+I+M/ETxD4O1vwrePb6rpk+lun8c8PyVkfP/tV+7viP4c+BvipZFNT0ew1FG/jeL51r5t+Jf/BNTwf4jea48P3sul3jfdR/uV69DiGHwVoHV7Ln9+Ez8sNlauj+MdY8OTI+n6ndWuz7iQzOiV9FfEr/AIJ+/EfwKHextU1u2Xf88H8FfPeveCtd8KzPFqemXVrN/twvXtRxWDxMA5JwPafA37b/AMTfBbpF/av9o2f9x0T/AOIr6P8AAf8AwVLhykHibQvIT+O5gO+vzsfYj/O/z0JXNVynD4nYv284H7NeCf26fhZ44CJb601rL/F9qHlV7HpHxG8N6+iPp+t2F1v/ALl0lfgFvrb0Txprvhx/N0rVbqyf/pi9eLV4cj9iZv7c/oDSRHTcj791SLzX4jeG/wBr34oeHNmzxRf3Sf3J5vkr1rw3/wAFMPiFpeyK7srO9h/jd03vXj1cixMNi41z9YHRZF+YVmzeHtMu/wDW6fazf9dIVavg3w9/wVO07CDWPD947fx+SmyvRdB/4KX/AA91XZ9qtbrTt/8Az2rill2Lh9k29rA+kNV+FHhLVY9lx4fsD/u26Vx+ofsqfDXUc/aPDlr839z5KwdJ/bi+Euponm+KLWy3/wDPZ662w/aZ+GWrf8eni/T5/wDclrn5cXS01H7kji9Q/YT+Eeo/f8OIn+5M9c/c/wDBO/4VyP8AutMlg/3Jn/8Ai69ytfi94Nvtv2fX7Kb6TVsw+L9HnXMWoWzr/wBdlq44nHQ6sOWB8yv/AME4fhq/3IZU/wCBv/8AF1Tf/gmx8Oi2QZl+m6vrFdbsJPuX1u//AG1Spf7Rtf8An6i/7+1X1/F/zEeygfKcP/BN34bp9/zX/wC+/wD4ura/8E7PheHQvp8kw/33/wDi6+nG1iyj+9dwJ/21WoX8S6VB9/ULVP8AtstL67i/5iuSB4FY/sB/B6w6+HzI3tO6/wDs9dNp/wCyB8KdO/1Xh2L/AIG++vRb74k+GLAf6TrdrD/21rnrz9oT4dab/wAfHiqwj/33o9rjJ/zD9wsaX8CfAujf8e/hqyH+/Fvrp7XwhotkP3Oj2UP/AFzt0WvLNS/bD+E+nK+/xfZO/wDcR64PW/8Agoh8NNK3eVcNqOP+fZ6hYfF1fssOaB9RQ2sVv/q4kT/cSpK+Etd/4Kp+F496aZ4dv3f++9eXeJv+CoPi2+R00rSbW1T++611QynF1fsmcqsD9PqzNS8TaVpWfteoW9t/e86XZX47+J/25/in4j3omsS6dv8A+fJ9leUeIfjF4z8Vb01XxHe3v/XebfXo0uHa325kSrn7J+M/2q/ht4F3fbfEFvM/pbNvrwDxx/wU+8H6cjp4d0+fVJk/57fJX5fvPLJv/et8/wB/56jeT/gdevSyGlD4zH6wfWnj7/go98QvE3nJo6RaJD/AiIj18/eLfi94w8Y3Ly6nrt0+/wDgSZ64xP3b/wACVcsNNu9RmSK3t5Z3/g+R/nr2oYLDYb3iJSnMrO7yPvf53/v0zf8A399e0+AP2RviV4/mh+yeH5bWzf8A5ep6+rvhp/wS+iR4bjxbrbujf8sLV6irmmEwwo0pzPzxtrG71GbZbxPdP/cg+d3r2z4XfsafEj4m7JbfR5bKz+TfNdJsr9RvAf7L/wANfhlCj2miWs1zF/y8zp89dbqnxJ0XQIfKgdX2f8s468GvnlWtphoESdGj8Z8q/Cj/AIJp+GvD7Q3fiq9bVZvkfyI96IlfU+h+GfCHwssEi02xtbFIv7ifPXCa98Xr2+R0tP3KVw1/qt3qL77u4ad/9+vP+q4vGe9WmePXzilR/gnq3iT4wp88Wnp5n+3XnGq+JtS1h911cS/991j0V6+HwVKifMV8yq4iY/fSU2ivRPNHUU2inygOoptFHKA6im0UgHUU2igB1FNooAdRTaKAHUU2igB1FNooAdRTaKAHUU2igB1FNooAh86jzqKK1Fdh51HnUUUBdh51HnUUUBdh51HnUUUBdh51HnUUUBdh51HnUUUBdh51HnUUUBdh51HnUUUBdh51HnUUUBdh51HnUUUEh51HnUUUEh51HnUUUFB51P8AOoooHAZ51HnUUVP2DP2klsXLbWbu1ffbyyp/wOuv0r4w6jpvyXDCdf8Adoorza+Eov7J2UMdiIfDI7/QPi9p+qIizROu/wBErT1Dwf4V8bWjpd6Pa3KP97zLdaKK+Tr0o0neGh+hYHEVKsPfZ4h49/4J/wDw28Xo8lpZvpd0/wDy2jd//i6+cPHP/BL/AFbTQ02ha+t0D0ScIm2iiqwuZYmNoqR7TpxcNT518d/skePvATSG8Szkjj+60dwmWryG9spbC4aOaJo5V+8fkeiivvMLialT4mcVlzFfL0nmf7NFFe1SY7IKb5a0UU5a7mUhyfu/u1Mt9cRfdllj/wBx6KKwlTj2M+eRYXxNqcX3dSuY/wDcmera+NPEEX3dd1KP/cu3ooqvq9L+Uv2kh8fjrxMv3Nf1RP8At+m/+Lqb/hYniv8A6GXV/wDwOeiip+qUf5Q9pIj/AOE+8Uf9DHqn/gW9MPjrxE339e1N/wDt8eiij6pR/lLuyFvFetXP+s1a8k/37l6qS6pdy/664lb/AK6Pvoorf2FPk2C5UdhJ95U/75ppWNfvKg/3FooqKVOK6EEmw+r/APfdR0UVcvhIJfLI+6D+dEcUjAKQEc/dx/FRRXHOpJbGkTuvBPwT8VePD5ek29vIfk3PNMiV9CeA/wDgnB4w8RSwnVtStbKN/wCKF0c0UV4OOxtanTvFnRCnE+jvA/8AwTT8F+HhHJ4gu5dZZfvbnaP/ANBr6F8I/AvwH4DsfL0rQbNUi/jmi85//H6KK+LnjK9aXvyKekdDc1LxxpPhuDy44SgH3VROK4DVfjZdTrNHZQ+QU/joor1MJhqc3eSPlsbjK1P4WcTqvi/U9Xf/AEi6lf8A4FWV5++iivpKFKEdkfIVcRUqS95jN60edRRXac4edR51FFAB51HnUUUGl2HnUedRRQF2HnUedRRQF2HnUedRRQF2HnUedRRQF2HnUedRRQF2HnUedRRQF2HnUedRRQF2HnUedRRQF2HnUedRRQF2HnUedRRQF2HnUUUUBdn/2Q=="/>
  <p:tag name="MMPROD_DATA" val="&lt;object type=&quot;10002&quot; unique_id=&quot;901&quot;&gt;&lt;property id=&quot;10007&quot; value=&quot;Next&quot;/&gt;&lt;property id=&quot;10008&quot; value=&quot;Back&quot;/&gt;&lt;property id=&quot;10009&quot; value=&quot;Submit&quot;/&gt;&lt;property id=&quot;10012&quot; value=&quot;0&quot;/&gt;&lt;property id=&quot;10022&quot; value=&quot;Try again&quot;/&gt;&lt;property id=&quot;10068&quot; value=&quot;Correct - Click anywhere or press Control Y to continue&quot;/&gt;&lt;property id=&quot;10069&quot; value=&quot;Incorrect - Click anywhere or press Control Y to continue&quot;/&gt;&lt;property id=&quot;10124&quot; value=&quot;Click to continue&quot;/&gt;&lt;property id=&quot;10125&quot; value=&quot;Click to submit answer&quot;/&gt;&lt;property id=&quot;10126&quot; value=&quot;Click to go back&quot;/&gt;&lt;property id=&quot;10127&quot; value=&quot;Clear&quot;/&gt;&lt;property id=&quot;10128&quot; value=&quot;Click to clear&quot;/&gt;&lt;property id=&quot;10133&quot; value=&quot;0&quot;/&gt;&lt;property id=&quot;10134&quot; value=&quot;0&quot;/&gt;&lt;property id=&quot;10135&quot; value=&quot;,&quot;/&gt;&lt;property id=&quot;10136&quot; value=&quot;2&quot;/&gt;&lt;property id=&quot;10156&quot; value=&quot;1&quot;/&gt;&lt;property id=&quot;10157&quot; value=&quot;1&quot;/&gt;&lt;property id=&quot;10158&quot; value=&quot;1&quot;/&gt;&lt;property id=&quot;10177&quot; value=&quot;1&quot;/&gt;&lt;property id=&quot;10183&quot; value=&quot;You must answer the question before continuing&quot;/&gt;&lt;property id=&quot;10185&quot; value=&quot;1&quot;/&gt;&lt;property id=&quot;10188&quot; value=&quot;The time to answer this question has expired.&quot;/&gt;&lt;property id=&quot;10189&quot; value=&quot;1&quot;/&gt;&lt;property id=&quot;10194&quot; value=&quot;0&quot;/&gt;&lt;property id=&quot;10195&quot; value=&quot;1&quot;/&gt;&lt;property id=&quot;10196&quot; value=&quot;0&quot;/&gt;&lt;property id=&quot;10198&quot; value=&quot;100&quot;/&gt;&lt;property id=&quot;10200&quot; value=&quot;1&quot;/&gt;&lt;property id=&quot;10212&quot; value=&quot;1&quot;/&gt;&lt;property id=&quot;10213&quot; value=&quot;1&quot;/&gt;&lt;property id=&quot;10214&quot; value=&quot;0&quot;/&gt;&lt;property id=&quot;10215&quot; value=&quot;0&quot;/&gt;&lt;property id=&quot;10216&quot; value=&quot;0&quot;/&gt;&lt;property id=&quot;10217&quot; value=&quot;1&quot;/&gt;&lt;property id=&quot;10218&quot; value=&quot;0&quot;/&gt;&lt;property id=&quot;10219&quot; value=&quot;0&quot;/&gt;&lt;property id=&quot;10220&quot; value=&quot;&amp;lt;Format Name=&amp;quot;Current Profile&amp;quot;&amp;gt;&amp;lt;Question FontName=&amp;quot;Times New Roman&amp;quot; IsBold=&amp;quot;0&amp;quot; IsItalic=&amp;quot;0&amp;quot; IsUnderline=&amp;quot;0&amp;quot; FontSize=&amp;quot;44&amp;quot; UseDefFont=&amp;quot;0&amp;quot;/&amp;gt;&amp;lt;Answer FontName=&amp;quot;Times New Roman&amp;quot; IsBold=&amp;quot;0&amp;quot; IsItalic=&amp;quot;0&amp;quot; IsUnderline=&amp;quot;0&amp;quot; FontSize=&amp;quot;36&amp;quot;/&amp;gt;&amp;lt;Button FontName=&amp;quot;Times New Roman&amp;quot; IsBold=&amp;quot;0&amp;quot; IsItalic=&amp;quot;0&amp;quot; IsUnderline=&amp;quot;0&amp;quot; FontSize=&amp;quot;24&amp;quot;/&amp;gt;&amp;lt;Message FontName=&amp;quot;Times New Roman&amp;quot; IsBold=&amp;quot;0&amp;quot; IsItalic=&amp;quot;0&amp;quot; IsUnderline=&amp;quot;0&amp;quot; FontSize=&amp;quot;28&amp;quot;/&amp;gt;&amp;lt;ButtonPlacement Orientation=&amp;quot;Vertical&amp;quot; Position=&amp;quot;0&amp;quot;/&amp;gt;&amp;lt;/Format&amp;gt;&quot;/&gt;&lt;property id=&quot;10221&quot; value=&quot;&amp;lt;Format Name=&amp;quot;Presentation Default&amp;quot;&amp;gt;&amp;lt;Question FontName=&amp;quot;Calibri&amp;quot; IsBold=&amp;quot;0&amp;quot; IsItalic=&amp;quot;0&amp;quot; IsUnderline=&amp;quot;0&amp;quot; FontSize=&amp;quot;44&amp;quot;/&amp;gt;&amp;lt;Answer FontName=&amp;quot;Calibri&amp;quot; IsBold=&amp;quot;0&amp;quot; IsItalic=&amp;quot;0&amp;quot; IsUnderline=&amp;quot;0&amp;quot; FontSize=&amp;quot;28&amp;quot;/&amp;gt;&amp;lt;Button FontName=&amp;quot;Calibri&amp;quot; IsBold=&amp;quot;0&amp;quot; IsItalic=&amp;quot;0&amp;quot; IsUnderline=&amp;quot;0&amp;quot; FontSize=&amp;quot;14&amp;quot;/&amp;gt;&amp;lt;Message FontName=&amp;quot;Calibri&amp;quot; IsBold=&amp;quot;0&amp;quot; IsItalic=&amp;quot;0&amp;quot; IsUnderline=&amp;quot;0&amp;quot; FontSize=&amp;quot;18&amp;quot;/&amp;gt;&amp;lt;ButtonPlacement Orientation=&amp;quot;Horizontal&amp;quot; Position=&amp;quot;0&amp;quot;/&amp;gt;&amp;lt;/Format&amp;gt; &quot;/&gt;&lt;property id=&quot;10227&quot; value=&quot;1&quot;/&gt;&lt;property id=&quot;10229&quot; value=&quot;0&quot;/&gt;&lt;property id=&quot;10235&quot; value=&quot;0&quot;/&gt;&lt;property id=&quot;10236&quot; value=&quot;0&quot;/&gt;&lt;property id=&quot;10237&quot; value=&quot;0&quot;/&gt;&lt;property id=&quot;10238&quot; value=&quot;-1&quot;/&gt;&lt;property id=&quot;10239&quot; value=&quot;-1&quot;/&gt;&lt;property id=&quot;10240&quot; value=&quot;-1&quot;/&gt;&lt;property id=&quot;10241&quot; value=&quot;-1&quot;/&gt;&lt;property id=&quot;10242&quot; value=&quot;-1&quot;/&gt;&lt;property id=&quot;10243&quot; value=&quot;-1&quot;/&gt;&lt;property id=&quot;10244&quot; value=&quot;1&quot;/&gt;&lt;property id=&quot;10245&quot; value=&quot;0&quot;/&gt;&lt;object type=&quot;10054&quot; unique_id=&quot;10002&quot;&gt;&lt;property id=&quot;10139&quot; value=&quot;1.0&quot;/&gt;&lt;property id=&quot;10141&quot; value=&quot;80&quot;/&gt;&lt;property id=&quot;10143&quot; value=&quot;0&quot;/&gt;&lt;property id=&quot;10144&quot; value=&quot;0&quot;/&gt;&lt;property id=&quot;10145&quot; value=&quot;0&quot;/&gt;&lt;property id=&quot;10146&quot; value=&quot;1&quot;/&gt;&lt;property id=&quot;10147&quot; value=&quot;0&quot;/&gt;&lt;property id=&quot;10148&quot; value=&quot;0&quot;/&gt;&lt;property id=&quot;10149&quot; value=&quot;0&quot;/&gt;&lt;property id=&quot;10150&quot; value=&quot;0&quot;/&gt;&lt;/object&gt;&lt;object type=&quot;10042&quot; unique_id=&quot;903&quot;&gt;&lt;object type=&quot;10003&quot; unique_id=&quot;10010&quot;&gt;&lt;property id=&quot;10002&quot; value=&quot;Choose the best answer.&quot;/&gt;&lt;property id=&quot;10003&quot; value=&quot;0&quot;/&gt;&lt;property id=&quot;10004&quot; value=&quot;2&quot;/&gt;&lt;property id=&quot;10005&quot; value=&quot;0&quot;/&gt;&lt;property id=&quot;10006&quot; value=&quot;0&quot;/&gt;&lt;property id=&quot;10010&quot; value=&quot;1&quot;/&gt;&lt;property id=&quot;10014&quot; value=&quot;1&quot;/&gt;&lt;property id=&quot;10015&quot; value=&quot;1&quot;/&gt;&lt;property id=&quot;10016&quot; value=&quot;1&quot;/&gt;&lt;property id=&quot;10017&quot; value=&quot;1&quot;/&gt;&lt;property id=&quot;10018&quot; value=&quot;1&quot;/&gt;&lt;property id=&quot;10029&quot; value=&quot;2&quot;/&gt;&lt;property id=&quot;10072&quot; value=&quot;Quiz10010&quot;/&gt;&lt;property id=&quot;10123&quot; value=&quot;1&quot;/&gt;&lt;property id=&quot;10129&quot; value=&quot;0&quot;/&gt;&lt;property id=&quot;10130&quot; value=&quot;80&quot;/&gt;&lt;property id=&quot;10160&quot; value=&quot;1&quot;/&gt;&lt;property id=&quot;10161&quot; value=&quot;1&quot;/&gt;&lt;property id=&quot;10162&quot; value=&quot;0&quot;/&gt;&lt;property id=&quot;10163&quot; value=&quot;0&quot;/&gt;&lt;property id=&quot;10164&quot; value=&quot;1&quot;/&gt;&lt;property id=&quot;10165&quot; value=&quot;Congratulation!&quot;/&gt;&lt;property id=&quot;10166&quot; value=&quot;Sorry!&quot;/&gt;&lt;property id=&quot;10167&quot; value=&quot;FFFFFFFF&quot;/&gt;&lt;property id=&quot;10169&quot; value=&quot;Question %d of %d&quot;/&gt;&lt;property id=&quot;10170&quot; value=&quot;Send E-mail&quot;/&gt;&lt;property id=&quot;10171&quot; value=&quot;You answered this correctly!&quot;/&gt;&lt;property id=&quot;10172&quot; value=&quot;You did not answer this question completely&quot;/&gt;&lt;property id=&quot;10173&quot; value=&quot;Your answer:&quot;/&gt;&lt;property id=&quot;10174&quot; value=&quot;The correct answer is:&quot;/&gt;&lt;property id=&quot;10208&quot; value=&quot;0&quot;/&gt;&lt;property id=&quot;10222&quot; value=&quot;1&quot;/&gt;&lt;property id=&quot;10223&quot; value=&quot;1&quot;/&gt;&lt;property id=&quot;10224&quot; value=&quot;1&quot;/&gt;&lt;property id=&quot;10225&quot; value=&quot;Instruction Slide Title&quot;/&gt;&lt;property id=&quot;10226&quot; value=&quot;Write instructions for quiz takers here...&quot;/&gt;&lt;property id=&quot;10228&quot; value=&quot;60&quot;/&gt;&lt;object type=&quot;10062&quot; unique_id=&quot;10012&quot;&gt;&lt;object type=&quot;10050&quot; unique_id=&quot;10013&quot;&gt;&lt;property id=&quot;10020&quot; value=&quot;2&quot;/&gt;&lt;property id=&quot;10102&quot; value=&quot;1&quot;/&gt;&lt;property id=&quot;10191&quot; value=&quot;-1&quot;/&gt;&lt;/object&gt;&lt;object type=&quot;10051&quot; unique_id=&quot;10014&quot;&gt;&lt;property id=&quot;10020&quot; value=&quot;2&quot;/&gt;&lt;property id=&quot;10102&quot; value=&quot;1&quot;/&gt;&lt;property id=&quot;10191&quot; value=&quot;-1&quot;/&gt;&lt;/object&gt;&lt;/object&gt;&lt;object type=&quot;10061&quot; unique_id=&quot;20000&quot;/&gt;&lt;/object&gt;&lt;/object&gt;&lt;/object&gt;"/>
  <p:tag name="MMPROD_NEXTUNIQUEID" val="10148"/>
  <p:tag name="ISPRING_PRESENTATION_TITLE" val="GIÁO ÁN ĐIỆN TỬ"/>
  <p:tag name="ISPRING_FIRST_PUBLISH" val="1"/>
  <p:tag name="ISPRING_LMS_API_VERSION" val="SCORM 1.2"/>
  <p:tag name="ISPRING_ULTRA_SCORM_COURSE_ID" val="C0669478-0577-449D-9509-E07DB6684700"/>
  <p:tag name="ISPRING_CMI5_LAUNCH_METHOD" val="any window"/>
  <p:tag name="ISPRINGCLOUDFOLDERID" val="1"/>
  <p:tag name="ISPRINGONLINEFOLDERID" val="1"/>
  <p:tag name="ISPRING_OUTPUT_FOLDER" val="[[&quot;\uFFFD\uFFFDw\u0005{DB9BD6D7-B9C8-491B-B50C-31603222CFC8}&quot;,&quot;D:\\NGUYEN TRAI JUNIOR HIGH SCHOOL-moi nhat\\2021-2022\\THI THIẾT KẾ GIÁO ÁN ĐIỆN TỬ&quot;]]"/>
  <p:tag name="ISPRING_SCORM_RATE_SLIDES" val="0"/>
  <p:tag name="ISPRING_CURRENT_PLAYER_ID" val="universal"/>
  <p:tag name="MMPROD_UIDATA" val="&lt;database version=&quot;10.0&quot;&gt;&lt;object type=&quot;1&quot; unique_id=&quot;10001&quot;&gt;&lt;property id=&quot;20141&quot; value=&quot;GIÁO ÁN ĐIỆN TỬ&quot;/&gt;&lt;property id=&quot;20144&quot; value=&quot;1&quot;/&gt;&lt;property id=&quot;20146&quot; value=&quot;0&quot;/&gt;&lt;property id=&quot;20147&quot; value=&quot;0&quot;/&gt;&lt;property id=&quot;20148&quot; value=&quot;5&quot;/&gt;&lt;property id=&quot;20184&quot; value=&quot;7&quot;/&gt;&lt;property id=&quot;20193&quot; value=&quot;-1&quot;/&gt;&lt;property id=&quot;20221&quot; value=&quot;C:\Users\MH\Desktop\&quot;/&gt;&lt;property id=&quot;20700&quot; value=&quot;0&quot;/&gt;&lt;object type=&quot;8&quot; unique_id=&quot;10002&quot;&gt;&lt;/object&gt;&lt;object type=&quot;2&quot; unique_id=&quot;10003&quot;&gt;&lt;object type=&quot;3&quot; unique_id=&quot;10012&quot;&gt;&lt;property id=&quot;20148&quot; value=&quot;5&quot;/&gt;&lt;property id=&quot;20300&quot; value=&quot;Slide 1&quot;/&gt;&lt;property id=&quot;20307&quot; value=&quot;256&quot;/&gt;&lt;/object&gt;&lt;object type=&quot;3&quot; unique_id=&quot;10112&quot;&gt;&lt;property id=&quot;20148&quot; value=&quot;5&quot;/&gt;&lt;property id=&quot;20300&quot; value=&quot;Slide 8 - &amp;quot;Video giới thiệu bài: thực hiện bằng video ghi hình &amp;quot;&quot;/&gt;&lt;property id=&quot;20307&quot; value=&quot;258&quot;/&gt;&lt;/object&gt;&lt;object type=&quot;3&quot; unique_id=&quot;10113&quot;&gt;&lt;property id=&quot;20148&quot; value=&quot;5&quot;/&gt;&lt;property id=&quot;20300&quot; value=&quot;Slide 10&quot;/&gt;&lt;property id=&quot;20307&quot; value=&quot;259&quot;/&gt;&lt;/object&gt;&lt;object type=&quot;3&quot; unique_id=&quot;10114&quot;&gt;&lt;property id=&quot;20148&quot; value=&quot;5&quot;/&gt;&lt;property id=&quot;20300&quot; value=&quot;Slide 11&quot;/&gt;&lt;property id=&quot;20307&quot; value=&quot;260&quot;/&gt;&lt;/object&gt;&lt;object type=&quot;3&quot; unique_id=&quot;10260&quot;&gt;&lt;property id=&quot;20148&quot; value=&quot;5&quot;/&gt;&lt;property id=&quot;20300&quot; value=&quot;Slide 9&quot;/&gt;&lt;property id=&quot;20307&quot; value=&quot;262&quot;/&gt;&lt;/object&gt;&lt;object type=&quot;3&quot; unique_id=&quot;10407&quot;&gt;&lt;property id=&quot;20148&quot; value=&quot;5&quot;/&gt;&lt;property id=&quot;20300&quot; value=&quot;Slide 12&quot;/&gt;&lt;property id=&quot;20307&quot; value=&quot;263&quot;/&gt;&lt;/object&gt;&lt;object type=&quot;3&quot; unique_id=&quot;10408&quot;&gt;&lt;property id=&quot;20148&quot; value=&quot;5&quot;/&gt;&lt;property id=&quot;20300&quot; value=&quot;Slide 13&quot;/&gt;&lt;property id=&quot;20307&quot; value=&quot;264&quot;/&gt;&lt;/object&gt;&lt;object type=&quot;3&quot; unique_id=&quot;10600&quot;&gt;&lt;property id=&quot;20148&quot; value=&quot;5&quot;/&gt;&lt;property id=&quot;20300&quot; value=&quot;Slide 17 - &amp;quot;What are Linda and Phong talking about?&amp;quot;&quot;/&gt;&lt;property id=&quot;20307&quot; value=&quot;267&quot;/&gt;&lt;/object&gt;&lt;object type=&quot;3&quot; unique_id=&quot;10662&quot;&gt;&lt;property id=&quot;20148&quot; value=&quot;5&quot;/&gt;&lt;property id=&quot;20300&quot; value=&quot;Slide 18&quot;/&gt;&lt;property id=&quot;20307&quot; value=&quot;269&quot;/&gt;&lt;/object&gt;&lt;object type=&quot;3&quot; unique_id=&quot;10724&quot;&gt;&lt;property id=&quot;20148&quot; value=&quot;5&quot;/&gt;&lt;property id=&quot;20300&quot; value=&quot;Slide 26&quot;/&gt;&lt;property id=&quot;20307&quot; value=&quot;270&quot;/&gt;&lt;/object&gt;&lt;object type=&quot;3&quot; unique_id=&quot;10872&quot;&gt;&lt;property id=&quot;20148&quot; value=&quot;5&quot;/&gt;&lt;property id=&quot;20300&quot; value=&quot;Slide 20 - &amp;quot;Complete the sentence below by filling in the blanks.&amp;quot;&quot;/&gt;&lt;property id=&quot;20307&quot; value=&quot;271&quot;/&gt;&lt;/object&gt;&lt;object type=&quot;3&quot; unique_id=&quot;10873&quot;&gt;&lt;property id=&quot;20148&quot; value=&quot;5&quot;/&gt;&lt;property id=&quot;20300&quot; value=&quot;Slide 21 - &amp;quot;Complete the sentence below by filling in the blanks.&amp;quot;&quot;/&gt;&lt;property id=&quot;20307&quot; value=&quot;272&quot;/&gt;&lt;/object&gt;&lt;object type=&quot;3&quot; unique_id=&quot;10874&quot;&gt;&lt;property id=&quot;20148&quot; value=&quot;5&quot;/&gt;&lt;property id=&quot;20300&quot; value=&quot;Slide 22 - &amp;quot;Complete the sentence below by filling in the blanks.&amp;quot;&quot;/&gt;&lt;property id=&quot;20307&quot; value=&quot;273&quot;/&gt;&lt;/object&gt;&lt;object type=&quot;3&quot; unique_id=&quot;10875&quot;&gt;&lt;property id=&quot;20148&quot; value=&quot;5&quot;/&gt;&lt;property id=&quot;20300&quot; value=&quot;Slide 23 - &amp;quot;Complete the sentence below by filling in the blanks.&amp;quot;&quot;/&gt;&lt;property id=&quot;20307&quot; value=&quot;274&quot;/&gt;&lt;/object&gt;&lt;object type=&quot;3&quot; unique_id=&quot;10876&quot;&gt;&lt;property id=&quot;20148&quot; value=&quot;5&quot;/&gt;&lt;property id=&quot;20300&quot; value=&quot;Slide 24 - &amp;quot;Complete the sentence below by filling in the blanks.&amp;quot;&quot;/&gt;&lt;property id=&quot;20307&quot; value=&quot;275&quot;/&gt;&lt;/object&gt;&lt;object type=&quot;3&quot; unique_id=&quot;11211&quot;&gt;&lt;property id=&quot;20148&quot; value=&quot;5&quot;/&gt;&lt;property id=&quot;20300&quot; value=&quot;Slide 15&quot;/&gt;&lt;property id=&quot;20307&quot; value=&quot;276&quot;/&gt;&lt;/object&gt;&lt;object type=&quot;3&quot; unique_id=&quot;11212&quot;&gt;&lt;property id=&quot;20148&quot; value=&quot;5&quot;/&gt;&lt;property id=&quot;20300&quot; value=&quot;Slide 16&quot;/&gt;&lt;property id=&quot;20307&quot; value=&quot;277&quot;/&gt;&lt;/object&gt;&lt;object type=&quot;3&quot; unique_id=&quot;11213&quot;&gt;&lt;property id=&quot;20148&quot; value=&quot;5&quot;/&gt;&lt;property id=&quot;20300&quot; value=&quot;Slide 19&quot;/&gt;&lt;property id=&quot;20307&quot; value=&quot;278&quot;/&gt;&lt;/object&gt;&lt;object type=&quot;3&quot; unique_id=&quot;11356&quot;&gt;&lt;property id=&quot;20148&quot; value=&quot;5&quot;/&gt;&lt;property id=&quot;20300&quot; value=&quot;Slide 25&quot;/&gt;&lt;property id=&quot;20307&quot; value=&quot;279&quot;/&gt;&lt;/object&gt;&lt;object type=&quot;3&quot; unique_id=&quot;11477&quot;&gt;&lt;property id=&quot;20148&quot; value=&quot;5&quot;/&gt;&lt;property id=&quot;20300&quot; value=&quot;Slide 27&quot;/&gt;&lt;property id=&quot;20307&quot; value=&quot;280&quot;/&gt;&lt;/object&gt;&lt;object type=&quot;3&quot; unique_id=&quot;11717&quot;&gt;&lt;property id=&quot;20148&quot; value=&quot;5&quot;/&gt;&lt;property id=&quot;20300&quot; value=&quot;Slide 4&quot;/&gt;&lt;property id=&quot;20307&quot; value=&quot;282&quot;/&gt;&lt;/object&gt;&lt;object type=&quot;3&quot; unique_id=&quot;11846&quot;&gt;&lt;property id=&quot;20148&quot; value=&quot;5&quot;/&gt;&lt;property id=&quot;20300&quot; value=&quot;Slide 5&quot;/&gt;&lt;property id=&quot;20307&quot; value=&quot;283&quot;/&gt;&lt;/object&gt;&lt;object type=&quot;3&quot; unique_id=&quot;12012&quot;&gt;&lt;property id=&quot;20148&quot; value=&quot;5&quot;/&gt;&lt;property id=&quot;20300&quot; value=&quot;Slide 6&quot;/&gt;&lt;property id=&quot;20307&quot; value=&quot;284&quot;/&gt;&lt;/object&gt;&lt;object type=&quot;3&quot; unique_id=&quot;12013&quot;&gt;&lt;property id=&quot;20148&quot; value=&quot;5&quot;/&gt;&lt;property id=&quot;20300&quot; value=&quot;Slide 7&quot;/&gt;&lt;property id=&quot;20307&quot; value=&quot;285&quot;/&gt;&lt;/object&gt;&lt;object type=&quot;3&quot; unique_id=&quot;12014&quot;&gt;&lt;property id=&quot;20148&quot; value=&quot;5&quot;/&gt;&lt;property id=&quot;20300&quot; value=&quot;Slide 14&quot;/&gt;&lt;property id=&quot;20307&quot; value=&quot;286&quot;/&gt;&lt;/object&gt;&lt;object type=&quot;3&quot; unique_id=&quot;12179&quot;&gt;&lt;property id=&quot;20148&quot; value=&quot;5&quot;/&gt;&lt;property id=&quot;20300&quot; value=&quot;Slide 28&quot;/&gt;&lt;property id=&quot;20307&quot; value=&quot;287&quot;/&gt;&lt;/object&gt;&lt;object type=&quot;3&quot; unique_id=&quot;12443&quot;&gt;&lt;property id=&quot;20148&quot; value=&quot;5&quot;/&gt;&lt;property id=&quot;20300&quot; value=&quot;Slide 2&quot;/&gt;&lt;property id=&quot;20307&quot; value=&quot;289&quot;/&gt;&lt;/object&gt;&lt;object type=&quot;3&quot; unique_id=&quot;12444&quot;&gt;&lt;property id=&quot;20148&quot; value=&quot;5&quot;/&gt;&lt;property id=&quot;20300&quot; value=&quot;Slide 29&quot;/&gt;&lt;property id=&quot;20307&quot; value=&quot;288&quot;/&gt;&lt;/object&gt;&lt;object type=&quot;3&quot; unique_id=&quot;12746&quot;&gt;&lt;property id=&quot;20148&quot; value=&quot;5&quot;/&gt;&lt;property id=&quot;20300&quot; value=&quot;Slide 3&quot;/&gt;&lt;property id=&quot;20307&quot; value=&quot;290&quot;/&gt;&lt;/object&gt;&lt;/object&gt;&lt;object type=&quot;4&quot; unique_id=&quot;10008&quot;&gt;&lt;object type=&quot;5&quot; unique_id=&quot;10011&quot;&gt;&lt;property id=&quot;20000&quot; value=&quot;0&quot;/&gt;&lt;property id=&quot;20149&quot; value=&quot;TRẦN Ý NHI&quot;/&gt;&lt;property id=&quot;20150&quot; value=&quot;TEACHER&quot;/&gt;&lt;property id=&quot;20151&quot; value=&quot;HÌNH THẺ NHI.jpg&quot;/&gt;&lt;property id=&quot;20153&quot; value=&quot;ynhi11spa02@gmail.com&quot;/&gt;&lt;property id=&quot;20159&quot; value=&quot;43258962_308413339955439_1919655823588458496_n.jpg&quot;/&gt;&lt;/object&gt;&lt;/object&gt;&lt;object type=&quot;10&quot; unique_id=&quot;10009&quot;&gt;&lt;object type=&quot;11&quot; unique_id=&quot;10010&quot;&gt;&lt;property id=&quot;20180&quot; value=&quot;1&quot;/&gt;&lt;property id=&quot;20181&quot; value=&quot;1&quot;/&gt;&lt;property id=&quot;20183&quot; value=&quot;1&quot;/&gt;&lt;/object&gt;&lt;object type=&quot;12&quot; unique_id=&quot;10013&quot;&gt;&lt;/object&gt;&lt;/object&gt;&lt;/object&gt;&lt;/database&gt;"/>
  <p:tag name="ISPRING_UUID" val="{F87AAF50-19F5-4A7E-89CF-7E1061DD1352}"/>
  <p:tag name="ISPRING_PROJECT_VERSION" val="9.3"/>
  <p:tag name="ISPRING_PROJECT_FOLDER_UPDATED" val="1"/>
  <p:tag name="SECTOMILLISECCONVERTED" val="1"/>
  <p:tag name="ISPRING_PUBLISH_SETTINGS" val="{&quot;commonSettings&quot;:{&quot;webSettings&quot;:{&quot;useMobileViewer&quot;:&quot;T_TRU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SCAL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PASSING_SCORE" val="80.000000"/>
  <p:tag name="ISPRING_DEFAULT_PRESENTE_ID" val="None"/>
  <p:tag name="ISPRING_PRESENTATION_COURSE_TITLE" val="GIÁO ÁN ĐIỆN TỬ"/>
  <p:tag name="FLASHSPRING_ZOOM_TAG" val="50"/>
  <p:tag name="ISPRING_PLAYERS_CUSTOMIZATION_2" val="UEsDBBQAAgAIABtU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nrVRTkEkmJSgFAAD2EwAAHQAAAHVuaXZlcnNhbC9jb21tb25fbWVzc2FnZXMubG5nrVj/bts2EP6/QN+BEFBgA7q0HdBgGBIXtMTEQmTJFemk2TAIjMTYRCTR1Q8n3l97mj3YnmRHSnbttoGkpEAcmJLvuyP5fXdHnnx4yFK0FkUpVX5qvTt6ayGRxyqR+eLUmrOzX36zUFnxPOGpysWplSsLfRi9fHGS8nxR84WA7y9fIHSSibKEYTnSoy9jJJNTazaOxti+iFgQ4dksGs8ZC/zIw2PiWaMxj+9O3rQ/f8TaDqYz7F9HXnAeRGP33BrZKlvxfIM8tVA//Xp8/PDu/fHPg2DoFHveIRAySO/f9gDyWRh4EaARL/LJJ2aN9P9hdsGcea5PrFH7ZZj1LCSX1kj/77SbhyHxWUQ91yGRSyM/YGYtPMKIY42uVY2WfC1QpdBaintULQWwoJKFQGUqE/MiVvAgr0WXMyeYYtePQkJZ6NrMDXxrRFVRbF4bWF5XS1WAuxIlsuQ3qUiMT+Cbeb8qRAmueQV8RPBXLSX8UmVc5kfdrq98L8COIdmUUIrPYXHZblKAdAB/L6slvEuEeg0u7vNU8QTdFgIAA4r4apXKuPmlpKtCRzhL+aYzihBfuf45kD3waER8Z/vEGpE8QU7B9WQHooSYkhAACl6K4gm2keG6MUc4TYchTNzziQcfpkOYyMUyhU81NI4ZASbMRN5lBUwlIXCc0qsgdPSigSvE0YqX5b0qkgOW7u9nF7Dr2wEIwWZ74ExjbIGBHxJyX1GIuOoGgyix4XerK5gqEDBiJhloSWV1WYFsslUqKmGilXoqPDaUuhG3CvSVCr5uuA/ejdg6ae7huW9PojHbpVCP13m87GkH4vyuPvbVUANN9jnfGVOLFo2DT5BdIBkGQyyCC8iBF0MsrgmFRSa0y8bHl+45NrsEeW+blLZJL+Y6x6QbxOMY7DSb1lLVJTzRSwKpyexIeTTMDSUf58BiF3uP5NYGFehgRgu5FhBHkYii0xGke5s4WlQf5+4f0Rl2PeJ8h3p8g3JVIZ6seR4LIFvM9Z5u4F0iE/NO0974/1zLvxGv2lT/qq0SvkM+vRoaz0FheUQRvKpEtqq6XOsFa8N/ShRa4o+G0GfqT/NPbeLj0A1+zM6UMqvTpgI9e392kQ3do84gnrlS/XfrR0dCm1JDoGHRxRF6jLS/1US7HbuBroiJ6G/n+mdgM2vqFhQ2N79V/a39oAXwFXoqBp3AGpvIKbQ6GVSh/raXMOuD8C91wehvf0XG1GVQda7ETSmrTs9Gz73rq5Hz0wvrXs96UGyYyzwI2QfARdsPliiVGcSf9MCcT8l2BZoScTCTK1WniZF/Ku9MmYC1rTPxbTd8W6jMPE15uaV/U6Y+PCeKZnJh43Q2oJ/aKbj3/uwJ+Om7RAkOoY2xsW/r3sfWak97GoF89FJ4jG5bJ9BRxqt4CeX4VtV50hOoOYI55AwDWDtnKnjR3YW1AF+F0TxF7dPfB4Hojg6SKNmB/emrSpR/DQbR09hh0ObgJx6qTiCGx4cBmEEfq/bgu7XreQ5mLnD5hxwweVPiMpXBo6NuvyCVdusxY9ieTEFN1IhH1QW0kEMQtuSxg3kIB7RWhzYAQTvAZJUKRB64Vs8Q1CkOLyDPmiOXNZry4g6SNFMqHRSb2UAtjmrYnL7caNRVKvNBkT+vROoJM3cWYccx1zuwknB6v2s6ggSOj3F7z5OqRW8we4J9qAFf4YlEVkMBQ0J21zf6isJcB3iK63u2//75t8velN1thoUk1oy/pLD1t1V4NyrNDd3Jm70Lu/8BUEsDBBQAAgAIAOetVFM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561UUwxZtvVrBQAATB8AACcAAAB1bml2ZXJzYWwvZmxhc2hfcHVibGlzaGluZ19zZXR0aW5ncy54bWzlWd1u2zYUvs9TEBp6uTjOX9vAduHaMmLUf7OUtsEwBLREW1woUiMpp+7VnmYPtifZoZQoduw4VFsHXXsROKLO9/GQh+dPrL35FDM0J1JRwetOdf/AQYQHIqR8Vncu/M6vrxykNOYhZoKTusOFg9409mpJOmFURR7RGkQVAhquzhJddyKtk7NK5ebmZp+qRJq3gqUa+NV+IOJKIokiXBNZSRhewI9eJEQ5twwWBPAXC34La+ztIVTLmfoiTBlBNATNOTWLwqzDsIqcSi42wcH1TIqUhy3BhERyNqk7v7TcdrV9dCeTU7VpTLjZE9WAQTOsz3AYUqMFZh79TFBE6CwCdauHxw66oaGO6s7RwaHhAfnKOk/Gni8eG56WgF3g+naCmGgcYo3zx3xGSaZEgjmIamiZEiBdGVuS1OSTLgbyoXDBcUwDH94gs1d1p+1fjd2OO3YHLffqYtzLVbVG+F2/51phvF637V4Nhr7rXZ37/V5pkO9+9EuAympmTT8au5478N3x1dvusCTCXql7jNtvdnslMR/ct17XLzvToNkvCxmdDwd2mNawP2oOLkupdn45cse97uDdlT8c9vzu6B6VnfulE16rrDpLDZxKpHLZJXSUxhOOKYMA9cAvFNEQ4hiWM+KLDgUPnmKmiIP+TMjstxQzqhfg1QcQCa8JSZoqIYEeG4+tO8YLnXu6nBAUAzcu4sHJ6yIcvHy1svRKPvv9sjZqWSsC5CgSWjyz9tWDk0L918fb1X9E0RoE6ATzRU/Mnl37k9NC+8PT0+3qb1KzNqchEQMsZRai19V/cvuWskH16CkVHpmthrXGQQSpQ99F/uWROylq9h4Hms4hL5EHuk5Txrw0SYTU98ljebBQ4hGa2lTwFd8xz2giWFhYjcQTEg5wTJYSrndNeQckqw6agpczsOcwIRx5mEOSpxpsHBQEKp0oTXWW3Du30k1JMUPAB1UIQX1vzeZBhKVacevCPiaxBo3fB0IT9Ue+3fnQo6IeAxMgE1ys5F0eorbEN1CU2IiPCLcRO4fDw8wBItJKCYlVCUnUZMxKOIZIZCP4gUwU1cRKVKQsRAuRIkavYZ8FgpiRxvBfRNByMYSmUsTZKBRsGqnMLHNKbkj4xmaiS5giTgFpvJoRnc/wV0o/owmZCgm8BM/BbDBOVc6/X4o4wUrdk+I7HV/kJUV30HY/vjALxOEcQ3lWjhzcm8SJ3gk/XiAu9B0OtiPAKZwKY5SQhtk7m7Xtf7kZiggDdv5G1ljhVzROGf6W9MWGLFHv0OS7maWM4Z/UwHraCM8zRzfOm1GDi1MwSc4JLwLIDpSnxJYwwBwJzhYIB1DiKRM25lSkCkbyAJFTqy/XMMfDMc2eZpDJYEYZEmlFeVA9PDo+OX356vXZfuXfv//5dSvotvgdMWymy6vf1tY2yxr5oKV7AvdI62SHetBAPQF6tI2yxpVVc0tLZY3c0L1YYx+2V9bAtSbrCeSWVmtnyC2t2hq2I2RsIl24doY2d/oW8K7ZqGbL777v+pcbCDL3Wy8SaxVTwG6uZ7Pe4nstZz23OW6dIzgiFz3fO7MJSQMB0V8HEQS1qfncZYnJ2hEb2eGFD/Z3rWiNma1q5bH73ooQDG4V6e2mHQytFvzORmqc17ajpbrWSgWoVWZ57oVqhdEYiuvw2TLP1+QBKx/+xilkZ6H1/xGqvrr1zmPdjkIVwTKIdnZ0f45ksksD/cDb/n1/k/qRPxx5hKAYum47jUNimUrzT/o2wn0sr4lEvhBMPWvwWT3Gntvvvh322j9BoP9OdzB/Kq6JVu6FivuK1ctX8yamnMawreYzQHFj2zg5PqhVNr/a2wO21Rvwxt5/UEsDBBQAAgAIAOetVFOz2qu7agMAAJgMAAAhAAAAdW5pdmVyc2FsL2ZsYXNoX3NraW5fc2V0dGluZ3MueG1slVfbTuMwEH3nK6ruO10KuwUpVOoNCW0X0NLtu5NMW6uOHdlO2f79jmMncdqEFCIkPHOOPZfjsQjUnvLeAaSigj/2h/3xVa8XRJmUwPUKkpQRDb2QKHiOH/tPf5fL/sBCBBPyHbSmfKuMpbD1KALDTGvBryPBNe5zzYVMCOuPvz3lP8EgR3axBIZ1KWdDIqiO+TG8n84vorgz7qaj+eyhjRCJJCX8uBRbcR2SaL+VIuOxCe3WfG203TEFySjfd0bEqNLPGpJaTIubxXAxvIySSlAKTEgP88lw8rOTxUgIrMx+dHd/N7mQUx31eWNOaAeqqM5po+HodnTXRkvJFupFni3mN/PbdjzH3etd+TQuS9DwT3dmjuI/gvzS5iLN0q9oJJViawp6whmZr5PDBInx+iFh/mC+ToJJyBzUKUjFaIxtEDK2UvxuvjZwWy3dn/6QCMzdloK9mSacTA+jkJDBWMsMgkGxsj61Ex+vmcbLBOMNYQoBvqkCvWGGbyRTxTZ1W4X7Ax+Uxx7IGSrEWrAsgZmN1wPW7RV+Npvmc8WPr7R5AUo4OKMXYWWskC9Y1jOkZ6yQ76Zbr5wdz+CnHssp9DAlrpmfVx+9wAkui3oVq8JrTlqaW668o52hwCQihnEuqxVNwHQtGOQ2G9LgLKaAkwPdEo3v0m+DC495MioYnDic0pp1FWiqGTTJLRKZVBgMutcuW9e5Bo+l2IdDTfQSNrpA141VU8xr4ZfDLLuF7nYry2bXPY1PyWM/IXIPciUEU/2e4+H1w23so3zOMMMan1KQz3wjPE4eexuJCw3qUrCwV/BSONGaRLsEY2pLoayobWxz/wJ3bFNjeZaEIBeoBwqFIOs2i9vR7Y7hr15T+IC4TmhxWqbe4Xac0FLvnsEJAIiMdkX77cJ6koxpyuAAxUzxDHnCbZkFCtXflK9RV12SnuUSPboJVAmlPpk8ewN+jVE1EqyjW/GahCpPqzZOislebVyb9cWINEr1p2O+djKqbYz+pvJho2q1JJkW75pI7Tat1i51coAJp0k+fdDhHd/gsRwmROqqkjuLLp3ZqxDMi1VupgpCg6eNYmbseNhEyT2nA3aFd3O8kQD+cM2NV974/wXHUBAZv5SQ2nvQ4LZszBFfzHxW45RPUh0MPJNtTtkG/Bv/Ixn/B1BLAwQUAAIACADnrVRTPod8UGcFAADWHgAAJgAAAHVuaXZlcnNhbC9odG1sX3B1Ymxpc2hpbmdfc2V0dGluZ3MueG1s3VndUts4FL7nKTTe6WUJP4W2TAITEjNkmjjZ2LRldnYYxVZiLbLkSnJoerVPsw+2T7JHNpiEhCB3CZ32okMtn+87Rzo6f3H95GvC0JRIRQVvOLvbOw4iPBQR5ZOGcxGcvX7nIKUxjzATnDQcLhx0crxVT7MRoyr2idYgqhDQcHWU6oYTa50e1Wo3NzfbVKXSvBUs08CvtkOR1FJJFOGayFrK8Az+6FlKlHPLYEEA/xLBb2HHW1sI1QumnogyRhCNwHJOzaYwO9cJc2qF1AiH1xMpMh61BBMSycmo4fzWctu77f07mYKpTRPCzZGoY1g0y/oIRxE1RmDm028ExYROYrB2d++Ng25opOOGs7+zZ3hAvrbMk7MXe8eGpyXgELi+VZAQjSOscfFYaJRkTCR4g6hjLTMCpAtrc5KafNXlQrEUzThOaBjAG2SOquG0g6uhe+YOXa/lXl0Mu4Wp1oigE3RdK4zf7bTdK68fuP7VedDrVgYF7uegAqiqZdb0g6Hru17gDq9OO/2KCHuj7jFur9npVsR8ck/9TlBVk9fsVYUMzvueHabV7w2a3mUl084vB+6w2/E+XAX9fjfoDO5R+b2fu+H12mKw1CGoRCbnQ0LHWTLimDLITw/iQhENGY5hOSGBOKMQwWPMFHHQXymZ/J5hRvUMonoHEuE1IWlTpSTUQxOxDcdEoXNPVxCCYRDGZT44eF+mg7fvFrZeK7Tfb2ullfUyPw5iocULW7+7c1Ca//7NevMfMbQO+TnFfNYVkxe3/uCwtH7v8HC9+avMrE9pRISHpcxT9LL5Tx7fXDXY3X/KhEe01bHWOIyhdOi7zD+/cidFzdnjUNMp1CXywNZxxpifpamQ+r54zC+WRjxCUx8LvhA75hmNBItKr5FkRCIPJxDBgzPuoDGENQMH9lPCkY85FHWqwalhiVDZSGmq82J+divdlBQzBAUbug6Cev6Sk8MYS7UQx6VDTCUNj//whCbqz+J8i6VHRX0GZ45MNrGSd3mE2hLfQBNiIz4g3EbsHG4LMzeGSCsjJFYVJFGTMSvhBFKPjeAnMlJUEytRkbEIzUSGGL2GcxYIkkSWwP9igua7HzSWIslXGVYaqdwtU0puSHRio+gSVCQZIE0YM6ILDV8y+g2NyFhI4CV4Cm6DdaoK/u1KxClW6p4U39n4qughOl7b/fzKbBBHUwz9WDVyiGeSpHoj/HiGuNB3ODiOEGdwK4xTIhrl72z2tv39bihTCvj5mbyxwK9okjH8nPTlgcxRb9Dlm9FSxfFPWmCtNsbTPNBN8ObUEOIUXFJwwosQCgflGbElDDFHgrMZwiH0dMqkjSkVmYKVIkEU1Or7LSzwcE3zpwmMiqBRRkRaUe7s7u2/OTh8++790Xbt37//eb0WdNvtDhg26op2t7V2rrJGPpjhnsA9MivZoR5MTE+AHp2brHFVzVwzQ1kjV4wr1tiH85Q1cGmqegK5ZrbaGHLNbLaEPRMyMZkuWrpDq0d7C3jHHFSzFXQ+doLLFQR5+C03ifWa6VhXN7D5MPGgfx39uAbWd5vD1jmCS3HRDfwjmyTkCcj3OowhjY3NL1qWmHzisJHtXwTgcdeK1jjWqjseuh+tCMHFVrndTq3Xt9rwBxupYdHNDuY6WSsToDuZFNUW+hNGE2inoxerNf8n81tF7TMXjY0l058jOa2cruna7FTksw0lJ4JlGG/ssv7EBePH+eQXPumVt1+tKs7IJwk1oBeq0r/yb0E+ISiBQdrO4ohY1sriZ3kb4R6W10SiQAimXjTXLF5h3+11Tvvd9kbvMrW7zD9FAnne4yueyu88Cx92yg8Oi19Pt2B98Vv08dZ/UEsDBBQAAgAIAOetVFOIs+ECrAEAAGYGAAAfAAAAdW5pdmVyc2FsL2h0bWxfc2tpbl9zZXR0aW5ncy5qc42UXW+CMBSG7/0VhN0uZiIbujsVlyzxYsm8W3ZR8IjE0tO01emM/30UvwoUB72hLw/v+YCeQ8fJLzd2nVfnUNwX+4/yvtBAa0ps4LGs0wY907orabqAeZoBTRm4FWR7efUqH2+EzdhlhWm0/9S20vBzUT9ZEipNnFsshEWTFm1r0X4s2s4W+LdU2bmqU0VGm6ONUsi6MTIFTHUZiowUjPvwVlxmgRUYtyD+QZckhpLpszcYh43kzdEfB+FkaHIxZpyw/QwT7EYkXicCN2xxjt/Xy6RXew4i/+DrprA0lepdQVYNPO1NvanXTHIBUsI57jAceaMXK0xJBNQsKPAH/ugOWjKuN7RCb1OZqgsdeEE/8E2akwRqXZpMw17YL2Ms96p1sxb8xCnYqaZiOCV7EG2skG94iw/IBSa6I3U00MuKUiSLlCUnLhzqZeV0stq26d8oJkY3QrG4/hVPeplMrRmlY4aVY7aynNqsabi0mAzKerhlJerMNhdoy7Bo0fi9IVVKRVXnjN5/5UUTsQYxR6T56HRcohSJV1k+TfLcv82pQG25x20LqiTVOf4BUEsDBBQAAgAIAOetVFOUE7MiaQAAAG4AAAAcAAAAdW5pdmVyc2FsL2xvY2FsX3NldHRpbmdzLnhtbA3MMQ6DMAxA0Z1TWN4p7daBwMZWltIDWMRFkRwbkYDg9mT7w9Nv+zMKHLylYOrw9XgisM7mgy4Of9NQvxFSJvUkpuxQDaHvqlZsJvlyzgUmWIUu3iaOJTKPFIscdhGo4VNe/8Aem666AVBLAwQUAAIACADorVRTma/NJ/M8AADsVgAAFwAAAHVuaXZlcnNhbC91bml2ZXJzYWwucG5n7bwJVFPXuzeMpQ1FUVRsK4qACkFk0lDEKBBBqswgVDFMUUmIFkI0FJEpiKBYtTKFhMgQcAAthChTDBAiaGUIECsYjAGCmoASBg0EzARvohVo//2/37rvu+733e+u61qucPbZw/P8nnnvc84vPl77ly9dt1RNTW25q4uzr5ralzpqal9c+RqgbKEB371X/iyJ8t3vpFbRpfdWefEl0tHTUU3tXvoy+dGvlNeaJ12gUWpqKx6q/i9pQd+Gq6kdSnZ1dvzxTMhYv4JVfsLR5INiwtBoVu3hI9ge4OzdBx4d17zqH0Yevx62fGUOPO/LP27+cXFF56ghp3vV75yw0wHxdpVam/tf79uwDvZEMHXE+jjD4kV/jSxxZ+/LEW7ZQEXdyJ263xxI/LzSEWxZ/Qh4JmpEyg4+ONev4uKIdvuXqh+r/91PMKJ5PbphIzX3FhtUaa9sunLPn/hkXVHb2O8Tg++U1yd3Ipqd3+/eaaf8Wy9yGFRss02HuF11sY9o6P+d8o8Vr1ErdP61d++bmt6QQLp0pKzMPyQWIX512epSa45J0jKR7cak9XGmOkA3eRtJfiKqcPRbtbPh2cN7rOhTvlF7Nm7qLZCj3mwwUfXYorNimdqDmlM7zl2McJvdN5Vb6/HBak4gLGPI6hnhXbtLr/SxfIB6qgm619ldvNjz9tQU6OV32JfZZSQFjYTuYk51oDu5+LSkV7CK2XfaDHZ+b/bo/lqax8RsDnz9jWnruPZUDE90Zm6kNAklpvE+JETRwr9WLgldsW5AxKaSOzHQVURbcmgDnBaRfoOgqfuo8TVJ3p3n/0b4llb4lgjz5tls1njL5DehPCfawDhNhEGjmIzul3e8xpa3jPepq51E4VMuCIqudy2eKdBUJwBpgqtaPQJ6eRkmL9BgDn8zFRfXntZwvVAM2lKh8ZY4kw2RdGsPeL2L94YkVmGzopmnK/vNs99CGz1gQO1xTAC900jmMyTA2FP0b/fKiIJKCBTI5c6MaZ9yIfpUEBTmvb32IbFBzKk4hWf6DwqZhyiXsOmOON4DY89tm7jZ5yWxr4nczIQHsM24AzZKiYWBjx+2zV2ZyWT9jHACnIu1aSicnU2atYoEnBcPWqc81Poxu4Ml9mA92N5rTdfawVQDp3RJO9LkHZW698OwtIJKLyi62/BnKBDHbX2wUxiWNKKooOYldlTe2nIbbdXNTGzd4XUQCDeEuaVEp/vryzC0IJaIq39ZEOrPOy2cyT3BIWF2C7a73vOJ3EwNjtzczRRxhiPMumOWfxIIeznQmS+qGv8wccoM4SSBAu5KiI5wQKp4T7XXkIkAA8CL5eWEZLju14S3iCJoRS/XVIiLFVbqrURuyxtjdw8oNs+NhhkW8jH2Vkx8U0yktSzbyZjbT91zW4eOcNIvlZsTmNjy+AZRbhgNRId3h2YymS0VfXNBkQp9P4+e3my7Q1BK4aHaPG5IZChJTS0oT1C0kVWWJfh5FU1evns2vi+AmNF0gpZP0t3GVkJ4I/YZuDdby8dd0wdwnxbki7/D+mJLtzA5yrf9QlCFRpfQF1BhLIyEcH+b2OtKT0jMMwVhDIRNMw6/DIA2Gu+ZVqIAARCp4+/bdxEJiZZo6+dTh/ki0b2y4Rp2sCUJLpGHCBPdQFYMIU6TZmB/64t/wSkc4ZS15Bjgkm7+UJwlQUL0Jx310bYLTHlSTmiKLemlHijpZbIn2x+c9sOr9432YgavOZ5emqxVSaAMIjkCoqZYXumVmBTjqifdkdYXRmfk6VOyyvN43uMTJS2bCIT04EQumReKhxWSMwWE9BNmsVf8tlYPkZf9CyFlSjiKOe9BZzqL7nWwWCA11iAo5RHoXcRyJ6HjT4BCBBZQf6vcBdRqkfIsrsCzzYHdyxxkNOwiodgpzzvMZu6MxkNrGztBFm0OlhPdtY8usjxuGwiVauRakiPDoSLizd3e+rDNvvKtoGLTY7lOwlOtO4RjOKY4NPcEk/es9pOwHJ3hRP39Vjoj/vesVwatCGLKg7oegNSVZuUYmRUrFmSV+2vvqArRPR5WlC80RtBUlOxinqApKumjSHpBkOVkljRnVrpDiMAYMI8k9jp7E+828HT7ehlp7Nc1Dd7iYaOIOHMMjzmxHVI1BmKI4ztCffDe7fJyP2+rOa8RbgWBp7K0EpuTK1fd6X79BnHuivsUTlOUoqKP/cDR+aaXttKFaiKajy5Ru7+DnJxy0aVAvz31l9XtqQ+/UPqSAHWNVZm77HGaOsY4zbSv1AZfVANWbNoUHbdFB3iJ1/Tyr6NexZw8o6ZW4Rk+aLjJtzQNdPT6hw16+h+95U6Vtyz2yN2C1UjT+A9N0xKCcKoGHMfIewImEfHK9gN/tg8gvlBT25b+mQ3lRdDd//OLdHp7KmRuEvLdKuW/TB2kwZ/0xBM01dQevN2i4wz/WUmuMoptav9yla6SUGVIy70IcnTep+R0iZoa8LrHysw/lDyqqZ39ZYsOnNRHm3w0kpKecFxcEcNAivHUxjEgTc7Phv1kadVLnB9fK6ANFwbaS9+0+KOTWnYbrPmafPP4cbJVL2G+SwAtZmLAE/zuyV5t28sp0a7vn7woDPKfp+bOZIc1q8JBnpkeab/saLB+/Khf51h79K3PZGVgvm2O583Mhjne9RZJNMncDKHbR949nIkn6bT4mfFO6Ndk38EM/ugF9lib+Obngfcr+OapLLtZjm3i+odvbhYd768N8v68bKrQpbFuO+zt83XydC8HdHGNNsZ+nntLW0nY+QTDV9tZToe/g+nE9i/csdJt5bGhXwuzuFaybJaPy51M1vF3zzJ7Mz+z+xKU5Si9kY5tkJltSM/01eNHrcNPijpXmer5gvgWa03X4Wdchzw/M7ANvQ97K9QbU5/Xdc7lgM90dK+1sQh/JU0/7kNYf0Rg2zbkPMGSLOpy/nodr1PfOkVaU4OTFKGWVLzndh98G0eDjDjtGWlrvLersZV64AzzUey8UHM3C8w2eEd/6wQQ5Tn8eKo/zY6N/FZPmGJYhTbdmWD5UDIP184J+Mn8ZEz4ysRR+DvSEqllyuSaDWQUnMcEgcuKajruvYrS9ZqX6kt5VlM8YLglzjgpUOWf6mvQwqzESJQZ2rsV+k0enjbGP2VBYt6dUOD6n+4lKtMdnQPAfG/Q3X5xytL9Juqja9YiBnnZ0bIQhv2rH9Hdz3F9M1JrQ/67KR+gUmOdcZqlniFklhm/dOey4oTcV7e75/zWVUeafNVci/AqkGotBdsp7VppQasQzSey/JujfksMPxI/iqP8bPd4EJwiYqPwrOBWVEXgUE8bUZcp25w4L8NICFhnsFajh0ZPUDum22NgJnQwB1HpKKKfCbr79sTlqXnw7iv6hgLXgfYMTOVcvZFtbRkgy5QF4V2JTwNUs24SJ2bOzpNLzeOudUEONgr9d+lvFrZnSfN0RDtv8lt1l+k+Ij0MNBipMuHfXdQ7FK+5GeLxPoNfpcEeg4VLshIKnaYhP7jg6WNo7P1O652W9vMMjoX1c9XispfMFMPe7tzFIbAbgfYyYos50uYmvBWq1RKX1wpes52QNS+c6ag3pgoohNKHzOh/MQs2Ij178mImk5eb0ZRUaztCXq00osYFWkgNzQPrOiLdAR0tUreWP9qIX5JlGdamAcx0NweT6w0HN51/XIHOuQ0x9F3hPW95srazVJsilHFKH/eDW0sovJ/4RenOG5uoxE1hwZmv8/Qel8wrlifoDGr5T+6i3+IUYxrWQGMXYWOBKFCH/Q3YVDeA6Q6bV/FuI0oWFVAD1jn6uGplAHTmaDY4tLhGjjJCJx8fy0Zj1ubNc/gzuJS6RE8puqrBH1NmotFR7zxXhHbPK5qlcACQgf7puAUkVIRaRpblUk9V4yGn2fZDZMQtyDywbzFX0eprCxImnYUOwNIzu/cLq7Zavn3vQFjQwk4affng2jali5HlVn0bwDSwJlPxH4Bp7+f1ySsv2uDRGVf1vgSzH4QOQw+BgUylTnVl7RRQ3YN+WmAOqN6n6mjKG8nIf5jmWSEDpvnlbzz1dmEiUsLgsfCMeFdKLkX27Xmu/G5bNDL5r2uRoim5sKca6hX16a7hklB4cHFm1V4liEnz60y6OECKbJ50Di+vxpMshA62G2lka/WE7Idj8y51Zzo/UcZMjsxCOykRchfRtGlooYO1siOoWNyp29j2cuf8il2bdX+20qgztsauDHUgHen3d7KMCkQ4CWvRk9brK0znoZTA+wd3T4jRFkmRbbbW/L2bbQvO3+1A0TsNZew6BVSfy1nkBtiJFXscvJWiBRsZhORSt1cPON21MF0dKSzb2JuoxkcVfHMKtUCBWVXCytBpZC91u3n26o1oq/udVHS5Ej1dnhNo7wLfbgPAJ+umCh9qbA8bpE9w147wH66YhC4lowx2m1oFyHoCDi1S3xDOlOOVWHfH8IJQIJX4RdEwSsu1q7oVuqTUQb1IXJOhxODMAgVW5GR0Fgt43CLpCh+lJQzp5BlDZ/IHrv2xK6/ZFqxntYCCMfILc43GtnuQi9uR2nzzc9Ek7l0LcPxGGfaS9ZYdxrLuFzAe/2TDvH4NE7SwvYmWTW/QBlvQoYdjdjyqhUMmwUupYrKWPXTGc8XwdDGegJvXe7uqcQvADa9Oltpu7ohi2+8Jhvw7Dh6nePyxjWTZya6vWkcXqLbWfVMLeOA6wf1atOOCVnk87/HdsYdrCFzvA5nW+pghp5LSBzt/DzRkJ1rAw6G62fNrJFSNr18zbb/ZkDnscY5de9q168jzqelLiVSY24UIW3VFhCyXN/0kbtl+fS67EgRcYD6s/62kXis1KuzhRnTo8+mjlzjYrp1v+mfr9G7Ajxf8kim6UVN+xXVeBo1te7Dgry1P0HkQpoGSxDXqpl+zlw8yp3sLtp/qMHe/EAyZONIfmjtWjSdsX2Brt+4eKuChbhABISJ/mdbw60bhuKgToPtoOOK81qOqLlO384hKbQ5h1G/8YSX8OP33je89V7TMR9yTA21qjTZrHb5XCgWpe+XMesfaTEXHWQfBfsC7G7zZbbvqCzmGC8GiC0JHBx4Gqsu1pq3fofu73vAtAGKOlqnuvn7CXqUwdRdFxOzkM+F7GsJrE3NfmWZZq4sOpUgjLrAbDTaLA535iywKEru+qRG9vlVXLc/B432Q3wAok3oEPpf+Hv/LmrVkLv7UfNeh1gqkyaj06CXrEizTeUJjT0nuzlLr7y1t5jG3a1Ors9ljaVByhpzCb0AcI2if7fjeoOHM7oU53GIRDm2IlNdiUwM16KsrqVz3z1gYbrox7zIvtr6ZV8pNoF2fFzh38YrXf/nuCZCYcbt70nf7HeriZLsHaHHMQN7p7JnGCUUnwmp7uv30nWd7te378mMC28aSht6zBoK6WDF0mb029jsJ3U7CJwxUy/vrY3jVHZg5aicPjyyMnR7i7dHPEzRUdu4Sy4cL48eHpgMmIR9a0yKnySGzT+d9WcMZv03wJ7lNPwFiXdvPCwbFWVEjoI3psYmydAfpe43fnXzbz2MUA/R4297J+K3dIxF5DAsafc1azuM60FEw2Wtpirz+p06mMiDea/z1T54r6B6tDyzVHzYs7b8Gy/K/Zn3bvE0ch9U9GfbuGlP3ShjXlVir9xwf7RvQI+xh4rgWP+xPrOeEVCB5VR6+Ie8tz7tAa42oB/B3sqNtl5+sgkFjYncbM1tKb45O1IqjuGSFRZtUrObAfV7NyBtCBhJhELa42gixb9qe2zoVp/Dw/sPHuyxbhpeIpwmufzyR2ge5/elle0OA8IzG8W/4WVpLmWY9roBrtBDtb62fdE5VenT93ArinCbiESNVGzD2Kc8aLhVIJFBGzaYUNsiqrVLcOBTny4sE3INatU0LE827RVUeZqZcmJdVG/YZNVt2SPuCNWM0HM8c42NoZE9hqVabKA/Qy/FSPIfDbHO0uUNIWBVEEGdJnd0A383hxQVMR3WH5gioirx2ECeN3eDu8kk1+C+YqaAHqE6ztgd39c8AmU3DmG35T49IRn5m39EoZkZXRpSQd7tvSnndYdVbRRYU2aiPY5Lw6iP5uj7arUJ4QbQ6PyKUFjIOW5oc1JXYin02U9M4hhIiGSOyZ2769eb+FUiJ1uPJtcMYWqNQPho+hOBlj8Loc8Y0A2aSgWAWCEXTPCpMaEkIWlAFlYTiTzPF7u4LtLGPnCJqAaw/lJXmLEHQOzDY2mDvwBXPCUIjpqJN7Xtu+1m73x3pXvjgcX/6LGYliYk4y+jA8EbMZ+7ctLMUdJyLu5vP3SqMCIRMut174lZ2pbWOMy7awXx9D4X1XfqrB8x/sJw7s0tQ/ovoeVhBBNVB3Yh7m5ody2nBKD7rLW0atFF9SlAmY+Ic0fYWvcKmQcyRXInuj+xuUG55aQ0gWzxoA5kciZ62orRbwZpYlUzFb73elVhABeJdgHaF0HyG3IXJM+aE0BSjoVBL5Coct7MBJUTXjWk9sUbTeFAqlumSNYbjcnYwjGS0t2MA4XQiUR7Znnic3C2dyUgsp8B8FynV3WtLBHWOp7P8iQT1bun3Cjh4W1+Nx+GByFpi8gldeS9yNTxPPAYPRGyDeZdpVOo+J1C/jtjqiZcdMhEi1ourR2Omb60BxCIYo96+JSZcNgvVO1N2Mz/zibQfHjfuZ2/BNZ1J5MqNZLhNG2V0uQJvbsCKbgPdwm3hkoet5uxxVeARhOWf2UxmuJVOlpZdtuBBg1HKC8Hgtl6h4xDmyH09OyC0sRAfPbIErXsEn3zGsreUN7xDyG2rxcsa9ORhgabuAUw2dDywYPQhxoekqCBYnXeMvDEwDOdKoSYzZYWMOy4uldjgLwTIS7kYLneo1G7L5ORaREjwWZySHjgtqJaIynll0hvIqJfGFCB67QcIGfPhRabeqXXBWq3cT3uTNUS9S0ttMkriFo+nUCYCgPAAQCcxRNslu29fYh60trHAg3cIiDsBZRTWenCmQQiZwONKRNkoWvc2QQJ16I6CtAviZuvEk9bMXqQGjgsraUQLYvAoBJfJa6uT3DpyR0Om+wbJaBdnldcn2FVF0KxcI0NjuRJ7PDfSPgSKpXUZzyeTHxxB9zsGaXAwJOVJ9GRcVlMYNiyDiGKncLMqvcmx9WGx3/6+0XSGob8WOZiffEpxKXEIuZKeUB4gNNH9YMWafW6MiBfqk1CT8X5zgYcL7/j4YmPaMCHtV6KFwU4L2fMtnGaLB6CaViAYTISLfotP3PeDa3tqsMZ73cNWrG/v9/A7Lrg7mG1cyJQJygor1sYOuRm+BzJSnhptil7VOobjo9TA3KIaed1Nl/t8f6E7BpIOHc/fu2idaKnsNq77HTr8ZEgkhb+ua1uGeH7S/+Auyn/97q3FiObAAWltnnnp5VYBsv89bz4Eu6BVxnBSifump+s/7jWZKgPw1D7VfX83ZfylH1BFq5x1B4HVlUGHnIc8hWutoJbchRhueWLDa2MmIv7Tqml4zU2bmH+GuOlEr9l2M8r3GtqbNrnO7lvU+iKcYqOxcnFrXGE2Y1YqLCPAsDRwxspMoccskI/ea/XRoz6KwgzqfVqgMFt9eM/Hxd/n6+3U+ATHMP8B+NM0diYaXckfcXkFBp9c8SmlYLUlRxV9BOiM14p89f/glCrKpl+El/nDEqPFSnbKQxLe/7CKJuKjHReRCOcN89EN7x+P3CKE/LRiizO/LpuxXLL+j09AcWbAtKpVznA/ke31T2KrnIgSsQfnt/j+G+Vp/3/uHhQ23l9PlXa8JgXbTz15aBs7n2geanPIUTAbw0iBMz8MzefWJ2PbiuT0ifikKLWkrjYHszWWm+eTdoHgoYHkeNRdh72VE2SZUdS8L73fkP86cN1pz2l6NKlW0FVgcq1b8P2izUeyo9TjRH+pp2vmk6rCRWWnAAHeSbIgy6otb7k8j7EHR877M6a7/TZKNtrjfvxMZFQBt8OaZRdfZUVO9AgQVvt+pykrN2lZKIpj72g8jw5gFoJU95mWVearTwd7R5osXkZp1Bbx7dXT209YBJYeNBqtLOwLWbRYeFFBNd4eESDLrcZbQP2NjMiCvzKQfPppwDTuxFjo04AdnB+V96P5/+7+6cDMjGp2dvfChm5DNeCFazjHr6QmvQ1DC76UCqcV5lsukHfL5onXn+SPIE5brM6Kswej/pE6nES2RtOVjvo3t+EDjT84VfY1/pvJ4y6l3oxej7k2rz8EAnvP7k/AvM+ojtzrtVBMi56uO25CRngT2Q76WWxU64n50iEoJEB97GbNqGn3i5a9T+uWgz3/iZYzLgHUjaULRXPsieXV2ezKUo9wA21X4Y5/g57oZXpCNTgx8N+Oze4Qmq7Bcwndt/4JXVciA13sgw70yvsnPoBikGzNUnEc5sU/AbAdakkNL74b5L1os3jxYDIixnRNgLDtn4G4WRNRSfY5Tt78b8hmVxrnLT3PFv0z+CqtRAYXPwk49M8SUC5OOPHNUrLgL7AxHU+3IfXnIqIkfnyVzamUF42AbqnGZy5Wvh71Ud3uOm+h73dLyZK/rB93xCE0YOaEn1vxk2smiwmPnZANzKUD3lQZyQbqvLlZTsU2wYspEz0PJf20ogfpojJ4eMWiKeNnxskD4vGZ7zWEw/mjUX+/T9RqVxWj11KmozymD2aeBP/3TVH+2j2DEzXcpVO230BxJqowf2HvaWxY6Z7LqA1ilG1sbz2vKu5NcZq/QQJ/b5mymK+lyWnwqdlbX7Yq0J2yd/sd4rKV+PbbebHsZ4KiaPx7LQ7Rk2trhxbpZB/WjZjB1C0ajmtPpTJeF6zX6Cz1mqbY0G1vbTmes4ZGNiHJn3YK7ByYkmjVLt7C1rsfQdMYcaTAXxhlD/Ez5yMBTMSeAoHD5AckuuRZt3u7yBXwOhqciWA2RGzm/tbLVBUziBFuB/fryiRECBTdPcvHuA7lKCsbpIE573qGouLyZel0ViW9slMehNcUg5iyaz3pfuGMxccJJK2fCQinrBNEAlNXD1mUd0L3JMF/gidrnOE12BhOgr6m8IAZ0dYMrazsyhDAG0QgsVAw4vhzpFXbDmadwOMXI2FNe6qnzK8EsZtzmoaOxv/uWGm+dqRlK7dVhIBUBg31IpprZdei2xtu2rERjXqFC/x2b9UB3SdrPNMdxDclEPFLTg2sOKAsf0MA7Zx9IecpwwR4BoxRYEgQJidFWgkJQldTIIZWw+JOmwjDCrTGhQh8m8Kcydc6V+43EZ5Yz8EGf2/EYdV5PP8ZNnkmLF5MXCrYIWwJWLEQWWWm6pO7dLV61QfZZQLioRJCDxOxkpQci2WnCDDx4jjXkmfcLowgjniotn+rTu2YNy2E0u3mdsUXDucJszbfQdsSCDIor6tWFmAVWDqAXnSUNFZqsw0GTOGyBxu14oQ9TME3s1od1oZWKa+j1UdBjIj66HiE0o+guSQMPaQ0R0peQbbWHuF2CgTYoR2VBrSGscYhJLTWKxEmeLdIOuwHCUStSELKEO5LZvJ0Hb8jdc1Szj5hzywigOqvfTdQ1oBKGnGU1+Kou8x5LzJ7qHlMJtWz56smJebWBqLai4IpwfDW1qOLzrDoCKcK5N1gxobrXZg4gBSxjTSWQ11dXRlO9NGeoo6xHBBO0zbqUvYeBrYcM+SkAC+/9b0pwqnybWOYpG8fnUXLl927E5GpWKTx7Q8abCg3be57i35LYHfKjQhMjFKMbFdAJ+JsPkksZ6slxMYTDxGWQEvL/QGv86aRJNBGLrOOrJ3RMYUBMxEGGB4mXkJ8ZUhggrjj4abaIHKH1cz+x/NONNdK90PYg8IeSslweTKIrvVGCOeAKMh3QWxY4/Kj/bN6ZmLF4XH3cGL0TDR3x03I/+Sf/327ZyaSshmidrPOppSLLlmMVYtalTVV55LUxa2Fw3yKsggcERBgkSuMnPm7shmaEu4T9/9Xy71/mjJzQEkZffrFyDN/WDBdyY5t7Pvfv7vV7m5Fnxq81/Z6SnvunfaMAQ1rRZdKR9xZjffjppbxQuxFH6iHJuKmrA5NfOBA6m/zsTl273MYwfZz/Q8NbIc+0ThlZ8IavG9zFt/p2vQkcOtN5/uPREcCMSSDeNF5WfoXBI/PBWQs4CE5uXK0MP/ZvfQGJ9664zA//SQpoz/p+/s/firzG1ltMKxEMKQGnWYKKQzs3Kp+c6RRNaC3Nxe3Nchyvk4lJ98bJSXgm3dIrqSGJ4Q/LPmgdZ55a35LBYWOab2jIC8R25gYOLQhfD8fkro7tGKyZ2Zf2eapj4R76etYZn8+aUSxY6etYKgVJQJWpP56y/SF9sSDcK9h9PKbvwdusMyZbw4weJSrHRKx/LpAoy30EeLjFoPz1WCgapdeCdhM/CF0rJCrzx+bODM8Yp2eNO3J/FiOTY4P0Ln5s8p8qo4WgkYSBSAmKsd8GEkHkSNu3OwwY6rccheGnih6vB7dl/QzgzIjNDSIlQfOUN+l84AHhiwgPe/vmcA+7FefTAh1wlsxI+ICHWkF0Uwcin86nPar6tmKBYKgQLvJjiptAHcikSdDX0qWm3eDGOb14cQMofi0rwfuRMy43akqDw7Wm5gx1l8fM9FUmdeeiqkXo2b4E3OzExOQOt5MJgvC09uDdg8GOgd/Xd2eukbzh/azNxPExxQ1OO8EAdqgw6pd3MEEIULYVpNZ0trNXMXjSV49LaGVetB8wmzS7zMtuCVzGgaSJ3klhCVxQ4QTuhm9KdPKiGE2h/AhScRTRt2B3ABbxqj3pVS5XJn9SI9wPBFO0KEnDXIRc8agf0L7cWDKcLAv4LnAIyUukAna+INjpm+xOQF3rGjNV9GXBFOVXmWGW5DGOMzGNioIV3nd9taHQdAnm2nZqlMYP07TSBmXaqUaUeSEWKhld1exx5mpP9Ihuf7Tkh3tqTcbnhXbnOXZ3NrWGqjmVuwz4HbXXKc9bW0YLW69a9eVi4fuHTAvRW/VaUcJrqSOtmCw6BFrs1zSR6XAlIOOcovqO8xSpqK26IiskcZ8DGe8BFTcVcd9YSMgr9BWtMNsNbrqb64B6D7vRTh2qR3Ga5KrvsJzfxE0HAPTcZo1lWN92NjwvTdHW4maTNRoXkQK83MgHQgC8st/EZ1O6+D9COTXuuORsNE8Qkjc2yLqTqNopTgRZ0mvBmvbU/vSgrzwSCg/LjPrxkzVxhEcF4H9ZFv32lOlqBUCslbeUM7TI1A13FvqQSA/rvHEpt5JizVKsVfSD0j6JpJKwUcGbJTgIsFrBB7nfYE4IfmL0G4ViVojzOleY6QODn1siyzWpb0RBPl0XHAY4eTbuBojWXJFUKUJYngwQcrwCxBDv5BcagPZg8OIGTjtdPOZl0qMeXKGlLF1OxSv6Qpeb/j7HlwTVvFtslR97SQ+1VeruvF65WEvJYvmkIhT3URte1OSdlPfJw8Witc0VWt/sDtFpCUXUi6ULzuXUHNMmR9mgTK8lUWgLeeWRysqB2UsIH+NmFUCb7l8BCF8K67VlvzUmoWWi2PyUgTBqizwIkWDKz7CwHId2a5ubzOiA0jhPualBFAxNm9vViytM8IKko1Zj5gtNkXu2mb7icNcZdbaFAOuLzLqZQ42eClQS42V1SFpvw9ArNtqNWxBPeAbGRVLPwg0EjxcK0Qwxyyrgqi2cw9LpZDcu8pWceASPHJFdeOqjQb451tXZx0D21M5WbFkZd4q5ixNu+nQnRxr+klRLXWyGoI3przLCkJbEPjWa0YQgcwgzGxn91wN+IhDmK8efE/I04ChJz3UU622h8rdwdzPQ6kHgK3j4Cnyit5rbI52xw+fn2OAzZbCZGVDZ6FsE6TDnxwp81OspDmZN3KS3Ia032b1ubEwtndOOty5pKo8nbqrw/PzFEiH08M7DVLPtL0/lEYz/fwoQwdhjr9b2Teiq45ymy+fb+9MmmtjHF+Ri0jUVzRTJ+bcETvmD+0n0YWzFNX8rHp9xWXZnC/x189elZfwmsLg6m1jDvUpugkTc+EI4HxptaLTjNJQGSd+5u+vimMKxhqZ33yo3qqMYk9HfrUduD/XewyyUI4Bkab/FbOLfQRNFmROPhIOk70YKYMpRkbulBauzlzmevWtHhf8OLAF+3nb+w3opbJetOXKp6kMunRgptFk03dZet3g2qgr1KuKzxnKHwinkKaI5c7OfFBWaEP0aO+iSpWkcn9qSqJGv1HRVKQsZOnXlXfVlDRX+qvGn1UiNX1JJQMf4MWgA42TBRPlDjM0FtnhXbK2Xav33JQ3BSujJikdupmKqj3EJy6AQzKtCuewVluGpPOZKnWgYN+kYW8TDWT3DMIrqFdUs+0sA73sJs1O5QFsVY98Jk26/RTOCQVS2LPjE7ORUYWtV9pO4SoNWw5erZLed2vLqNJp3+5P6f1Iyc480EsVMJ1HgCkfILOvIdiTu04rR5tQBmpLLndc8+0hmy0bqdzYciycuFrF18kdCCfAbvDmIhurtrJSaAkcDDF2LkEa4hBM7pp2gRYexMDKnDhhbpfXrCXiSbo/IiQRZRGU8s2gUOzU/qSpEqMylsvhkjVx3C4vlZDUkH5AeAZpCauuyevSBS2R9QdYY9y1WN0tiJDaTIGDpM17oMP9QEbTAa/XXu1xCI68Q+4L4iPZLGW1PImh9+GV3G2vulNuxkGAP9MH7tyV8qFuiwtokKKxkxY08EWm9WoMHbfSVB1kuJUUmwEy7BVWLatU4LTJ1it8DXsQP3T92CoWYDZZIwhZhosmynIq0hoSsty3IFfCz5Iwhr3uqzK+uD5795F5ttid5kO65ZOFMi/NgRvmSARxtVSmoQc/P/t1kYNlgBJxBHvDemOVHAfL21OzMEN7AA6ulsg9pJs/3tZwZi7xja1/VCdxBRwSWK/Gt4nEustodFSKWWaU9+yGYd7pYNyztu2+S9OiW/b98lFQykDRVgS81VxirQ6yUi+KC0gMcwzHZqGsSo11nZ/94JzFgu58RnW7eMXDdBnmSs9XgZIYUqwrPvDbk9Eq5XsAxWnqdvQg1W9qtXK+puW/FZifV2YogQBHRAhAAa1NyD1WQe3a2rrLdB2+u0ouyuFGUGrKWyPaTmVhynGAvMo7Pp/EdQDIz3kaZ5jdhE38LRrwQRkXQBTcV64Ae6W0iYUIN06GeAThrsyyrISCNe/YIo4Xnju1ldwaYWoQEOA721+606zlSGXF/GxGptoYwIO6KrX2BqnWBaOUAg8KMy04ayyizj4z3P1qcZ1Pq4B9SpVyqnWVKI2qu3TNUuGlVGeVsavsjvIfs7vWEFXGpvaQmUrBistsuRHLnZzh4/znXdsHdk0L/+Y33paSGmPFvs6WZv/iCM5ddPlPK4RCcZo8xXiMPyvxNesQSz4MCVC0zE2lldXDZi9d9Lim9xCMj/IYfh65YZK5QHDSpK1VeWGcFFI+2+/HULov/L+6OMhsKYWMFcYUrslc5nn1Pfse7M99NFCdx/3J87wQxeMC3j/c+yBOUoBX0d5VL0agOZQhpTjzm7sXcIss8/hgMDe8X9kopTMRJQsesi+M+K55mVXr+aGugt2dvPqgsIB5ypQRZJ8yIAaf2CCLnt/u012FaI6+tdjFwpUY9eYs0HXdI2PVAWCQ//9M9D8T/X80UcUtjw9TyFnqs2HSB6eoARBD8vvcDXDij5UGHBK7IbT0r73jmKks7HgSTCGBJUQNL5EmzTLmzojnEoQDeVlvJRzrM6wxagnFPfJGX1giLee4Jw8nmO3hHu4S0lmbny4YGU4TtMleGYSbkyabYw4lzczN1XOifRoi1fplWxMvXWFPRd9ZlopCmjqHS0vMZ0obKczYj1EI/mlgM0MRMzc7NOyQ8iqaOXTlPOguS6A1xZCmsezWnkWGVJggFBCFNKpsbiaeV88JY5tyt54gZ5OUOb88jp40F8+YOyIJugqijHq7Cq9cZM/iuFu5TDHIAiJseTXDkOdocNH2+zZ3/5XetISwZoxPg6kQTy4dxtAKlyQBOGD1Tb3ZQSwMLV8wMoYbrfRKBCMcL51dY0RsNNfx/emm4RbuT/2RdHpW3HqxwIgZVhDUtSNqPa0QDovr6nluQw5lLLjUzZg8JSISCbGHMkhA8TFg4ca2Bw5CnNAY6sC0LDWpL/eDdR1xQH7bw9yHHTJPFYzhYqMDZH5W/jCvyggay1Sb3bl73181gN/X5XHY0q/r+9ayGYEFAApkspnPOLVeibQGelF5njO0oiGx2IseAY0E0yNCY8FtldDSjjJqAY6aqLf5b9SNI5xcS5BHSMmnLZEcNiaaTfaDeWXelfed38Ks6cIcLqmBINYzma6JkNe56PDDJX9VnH14TfAyQ7T1bYIp1JJ7rTEImDIKetLFEo2tahONLTHOY7dNW9Mb8xO7QAhFx2WM/WQ78QtOiLA8ma1UoIuYC86+PFbD75uQvrhYhPTe33QpDacZ+wNDP4gKeGbMRAR2E5h8DGDAWIxcz8eUWLC2HqZ6lRAQQqarQ2mxOcPObyMTz3XDU/0r+0hBlpO+3+LEUfZMeD0t/9z1ASx9YPu/Tg+C/Y/b+J+J/rtP1IrCa2JosfzSWcLQRLCl9YILgP9MfFdGkvR2NqVdDNqH+Wsi2Zw9N+zXueTiP9yhx7N273bkO2WH7m45I3xO+TNt1A0GGiVJOhkB/ZLm7/JSVq0iWoNLoiKoVyWIPxloUSbG/Lr/+6RUlc+ReVILZeaHncAU/LtcDrkYt3M9f8HM9y94ufwFdMPo/xn4nzswM9xSR/WYUtwQEZk3GcBBSupjJnaUkuIXdUlkpmrdNkicel2messQ+PGMfLgwvoIWUaBVwdzlWvtHwPgOv+k7NpScOAlK2Cggo8O9IDN/yUaa0yCiPzQoT4cxS8+zK41N1w/MXo2pKEwQudumvNsdU3hfwgmY3hHlQrw7Zv4VonmditydFohzV1qL0VHPEXsKER+fbRg2NtVVve9p6/qHT0lp6oeO1yQ6sbD5+pqVxBC8d/uUEdIOXgRjscQgRgQF3t9YumULEzfWO2MzKawyq+QhJEEVzFTB7CgG2HJn/hyz9aJeABA+2DDWkapVEhXmBBAxY3VxjJnECQbHCyCkBQEmdM8Md6QFebuZZixJzDphuqlyLC6E7mVpQiQIETJESJlHK5bNzFF0CSoTEml9DGnH5TqP1tfZr4ojyqLzhrMW5QwZoI2Uu8gj+Y6YcGyB1n1lTle029hRV05ITlLmC3EkJrTWw8pVcteOuZG7RX121BsgRoTYv2EVOagr2A27oEBEMyaOnpAIpgYvvZzlC8S13LaZ0Ote4GUKr6lrhLwL+25JvZEQMRgMEOoeH8Zg8bglSeFP+reqjXyxaXIk8TcC73s0EXPaaelFUW1qnESKSZQZI3hVQfql5oGlIdP5i9CZwmmCywzVx6QHZxOzxMwju9WFUo9zu6Al+U0+WckKUXlyw/kiB+ujwUfvNpDjBupwIEOkcw+zl+BnZM4ouG6pg5fFdy3SzmkLHbfMjKZ4QLsxsTAZW3akdUrrMVNs7jfwWwZTjLSE03wN+VoXBGazrpEM3BfQHdytSG34WZLClDmE0Z2yQptxI3M0OWGctEoFBhKIcIqsxwp/GHqGPAgPoc1xQhSH8wP/pr6t1hdDShowPGl+imCX7pNe9ZE1OmJ53GCBU7EH6zTIflIoEFYtx1zYQx8LqmCtaxXE0QW6X7VhZILJlSMoC2oeKkdAQG6Fc6TY6sjJoMWqI1pyBRP7n220cGfiuzc3DGD2kx1VnbGq91PyqofaJAuvPK96a6qjeiO68a20YLd3+ccDFsLEAF12pBB0tGKRKcqUqaL6S9VhWJ7bOV+gkbb91DtPTkYsTZlTgywQe32Xfg0m/dV0VY/7apzfU3JrzxbBA9WL1c+Q+nOjneL4mXH6HY9W8ccXY9ovBB3aku+/CPdCKvimx20KAXQ0FnyHmZpQ25ztjX3b1BBkNcm3W4SgMlpkxIKjNkKy84lFHjspixanBgN7Jvnyp3/Rbok8BZMIBfLVdZkNSitjNdQUd2RPLryitPmpHzDhXaa2/Zl6p4pehJNDwnY0rLU64XBoMPDm2dY6IoEfuDH/zsmQxZVX+5e0vkULt395Z5FJbdFZ9GTtZiXaCxHyilI6I//nA5/Xe6z8+AJ+t7F6U2I1YEW9MtPgfJR9fI5qUy4oQD0t+LrH/dH5qVQv8B8lbNGx3D2/1nflNiefG7enMq/OE/NV+HK907+AXlbe+Lzoyab/h6lCJ0Avb/nDYPazU0mBn46bFb+jKwbeVyWdnm7DhiVV8ThJaoMg1bEzXQJxiO29kfRHgr4hd/IJRS7uDP3w5rtGulR13jj3ZtyKVaUfLzqvwchmo9qwpukI/d6B4Xvk5IeWypzotErVW0IQzZM8RdrbuRtds8NYNbUoptp9cRJdr7A+SSpS7I+NMd24ZleLpz6vsLJ0MX/PyzxcAvulD3cEYiBqZ2MFV1LZc+9BQN3qceFmUlIjzUI3z65L9tNi/qe36ljeQo1LtFer7TTwKoZgCxVM/wnIi/oTqL1XsxNr/oY7GRJWBVDLJVB36kFkjc+Ka5aDvaafrds5uhrRjNj/yYbPBtpKU4LiIfBn2AcNInSDeAL2+Hei5nDeX2dr/3Lw0AZZSlDVWLCDqmsfTrMlXfXCJOVvUuz7jfvBsPd/32nbE3r8zCGIxA9Cl0p7SfUQRD1JRiMxoJTpqe65l2G7Ie915kRAxvv1JAYk7Y/G6RqK/ZnyyarZYHnXhJyrwUiBfeBbVdi37rCgCnfgA+YsK8dLIYpw7Vr/ufpWVXXKVPzEqQ2K3CwjKhzwoY1LYVnc548XEySfG9BZAAHQVjSqmJPDyrH8/bOcF8l9vm5p5VU4x2NLz8t9q8iqh+viv1kzasmg2LFj8yfvI4s26P5M4CGyrhfbPBio7qvgHg6YmdgkDFuPiIcCqas4E2uWEwtl2VwUpzqoNmcMWQ8dOhzQ8np7pWd4QSg8j72r5eugdYjm9zc8dvJGw8HHn9ssaL1WVjI0Iu7gGVOK2gSG3eTAhcdIChDvguJbIJJSW41uUYyf9jvrN5YpY55M1DVqW13Sd1CqZU6lB75zNowRToMJeHC3i3KZEgBsGLHPFtF8P6KKtSutwfgLy19BLz8cAOajp3PmePELNtR8RKYlZz6IzmuIC9LepHvD5rglg8Ge2I686Iz97lbq8+q+kti8clnMvSDqAEte/mzG4vzeS+dQzG/IJzbXXG1BOIgkw+jGLHNveLzGE241G7yvlhNdsBcSuMSysxVUrP/9MCacGH4FVAxpmbWtocQ9uOuN0yRsUMWNU09BR0/0xm7GmJOXwN1DLCxLe9BZ/iQCpdB6X/iTIO0uAqPl0Kq7J2jB1APcqYnrVI8tp4MrbFA32e8PZ038OqeyUwZ/RiBcHsiMZO4gR9ci+hsjXgzsqC/vlq3tSXa3/s3jzGjbd+Po9zJYdx2rt8pBZfe6W4Cme6LKgeIdohiyeTYO4buSzVRGyyDXyM3MHCGZBZU8rbIa6HBfVZ8f41LZmVhde8plpCUmltf++hqivdoz/ag+FZNIIyujgGjit6AQQlx/dNtE+exPA/Ld4Ra9fzefVKXXasVLp0TRoksizLuWnWTHKPudsFl99A2P51MTr54yU+3+KGM0byNM3kRJLiUUZiBCStDSd82oAGG5e+zqukh6dHc26jTUxNtl8hGtZrRCydl1j9ZTB7kx20JmLc0FuRZJpEqSsEf95RotC8S7gFkHyzlg2JOAHsGji+X1ScKPDHBZCspwTkuNnUNbbcu29Bhz6kF9bgdvSrZ1JNrWeK7wp7TZDZR/MdfD4Wq0Hx1y0dkNTgUzrTOzxziWKdMCqEF9QpgTqhtTH3nj+fTE9RlrnUvBhN0HiT6QEx06zWyQa4iiTPANja1TjcIzKe6Fh9kUy2eT7WJRVQ5qBzlbdqgnJbvwwS3dA8AepJMA7R5O9DRNomLKwwYPa4dZWzB7UrorPRIjCF8Ulecltu8yFkwE6n5NGMPfDLpY7u9tkCmdEFkGcHcaMbmUOfSW9HDTpVmo9KPBAQRUTrQyFcquDElku9HpmPj6m7OQcP7EcVjsiieLrZ57y2NLyoNoZRI3hutJcXncNlhnV6v7I8F/3NpCXYY5koN2vKglndx9SWVovZVjvB+GegX7JbariSGXLo/CFLRlnF6Py57Mb0q36LRnvzzscCAkrEDqOlQiuBTHQeyAWvrPRSDyooU4fwNhC9DbOX7ZV/e/l60YwZumtL6xELYfoc7K/C6dA7V2Yr9FEG9umbkx6m2/s8Kva09rI7ubeSQ69nHzRXONSa5Kdu1jBBLZ2mGkJZwbmour+qqSLCV/Ta7yZSvGp12nqX37zOcoI52NoqTEedsq9lhrntKEUp/T2socrDBWf4HYsRz0lsDbC3gee2WyyiED5IO2nyWGMJoZkbTn36NPcBmXXVb51Pov/bUVi1TWAwr0tl73ZKXxbeKSqfYBwjPm3heYZnvJiCyB6Y3Yc3iTMLJfPBVqCUNmgxhipVgDhOYaX8UetJixeWvv+a1l50aEk73LlQFUjqOywt6C3FUNuCmuFhA1Jbtzmcbixls+V0DvOnnM66VaHDxm7vSzF483mlJJVaAR6iZ4SKxWIKK5pGXbnTnWL6L6gBJxvdCVXnB43Nt7+iBgmWzf4tiE2qXPzH4Ufcd7+VXP0iuR3QGl8HmSqrNWF1NdXAaf6oEMzVJEh20z+owRd/McT1j2pkz4LrXUyKqRepSDVoa0T1V6gMca5WTzr4QbZ476jciqLrN3rHClKewA0cT8L0rsKqAl5gxmaC4ffQLVz2NLY3qvMbzdkldtHhi/+6+R0LPltUiTBxJoIhSp92qCVM4/y7NdzmYdqj1BrgoPQMLLlwVd29ueurexqdgr/G7B2LPf39SBjkrwFaIYC/XOcj/fiUDL/e2Xg6y+Em4feJWR70f0gbEeNNhVkEFHu5VkzPgF+sMJ3ItseXA2l8W4fOyR7e7Rsr9lUdSfut/fVxaFWdJfjoRj/0aFO+jicfrY0X6ziJMnQE/CFYE8m80hppYpXL10xGBdQn0TZk8AoAGMFSKYU3En+9zAZZu4Fuo9oQ2qVxvR/mSUXhZGdsvjNmvLFuTW6vZUpWOk/1qZUD172jIphm7KqFob/W1boyplywI5Wtp624t/nJyxVH1HKXWD4hlM8WzkfYsBLPGVDumMH8hi8mx/9dUWUeq9hhe1FoJfOCVLHihduttnU2Lv4vpCmsjLzss7xAKRZtA1PQ1ykrAeqP4OtDYddKTfhNkUaUZeckKyvnZiz05Tg/aA2nt2D4/C2xXcg+Hr026KP+BBtISBpsb0o7F97UWNODfynPc+nCaCdAxquCFL5bM/fd2q1uVAxtPBUAPZ8xEmbFY0IoTNSfOy9k0gsUPISPyBrQ9Ok1/fswNf9fRuz5YmVuV5fdNfUuNlJtZpuj2cIxQgzZRBkGMsDsWb3KaFAPaRBS+fKmtzIzEv+zh9F92U3DQOUpJpOntdviFwlmyKV3+ttS+cpi2WZ34Glf263jx5pAXJDT081JsijYtn8l4XI5ywrJpMRtkCoTvOCHL8Iy+dWwPIU5abW/mguyHCMx7tZR73Epz8s0yOCVxhCvjdnI9RpNAHz0V1wmztOSU1XRV3lp0PCIfe/35ze+rNhPE9/GdvPZP88SeWnyZAbQ0tSNwMhkWst6I2+WSB6Kc4dnDXeuKfBgqd+cBOkilJ6w49nBTpyEajKHLL9imlGst3b0U6Pnpj7aJKMj99OOz5ICFJQkAPPL5bBpsTw2CKp1aKp6pHRr+htSZMxEPOHOspi7YDis2iM02Oxh477MtggGvpzVVKJfVs03nIzpbCu6dVeuod4F0YyGy6pXsQyH9ewewIhtQL1mFGQEeHekhj2UkwGe7Hejjsz49/mVjoeBFRom8v5J+4SyFJ75ACFH8YKA5EGQIxmuAflW6szcxJbAa2MNU7resc0R0wvPYjJNBvt/2gguRG+5dQA9VXPWDzHzezwexzcth81LTUeEjTw9frQLmiyUDeNOKfJPbPS9mW6d5aHNASWtAQlx1ahr21DWNPmeopLYpsVyrv1Uwl+KNZ0T84VePT3JUJHxb3Z3b9SYLsD4MakDOTirIatqx/ZCZgH1vyQMPhiV7qL0FOK2rsLlxVCU9v88esavDpFp2rf6dMH/vhpYyALaopgL9tSZK3/EnPPga6Oqfv8Y5p9aGSf13UB3ixOuq2oPS4wWZho6AoDHIksj319X7iyUaO//xn4H5lc/XaYxx7odjIc1Rw661hn5YPPwp3caZFk98GjGp0eBJPyrfodNmqihRnZ5WvKc+knI9IVAtVbD0mfNaYoHaDkoZz7/pa8vhCqNaXlZ0oHuBAlcE2SqietWjobyPfj1axKhym76X3M2rry7Ojl5x9fQCoB1E9+9X45+fslOXP1dit4yjgTOh3poDCuJE7st5aZqX9V1+q3SVxPzRkhrMa0ZkvxGXxgrv8UwO9ZpSGp3p2Fy8aSdb/EUoBvfSdfT0gftgqkmhIRlOtsO8vz5RWC5pYIGW2p6b2ODwxuOqKO+vswaao3RxxbMRYTW9I+ApDZ+cs+a9v7vkTT45qL63/dVR2FG6qIZJotvUyZsUyv6Sihg2bJr/RVDsZry/NYUTOwqzShsdJjQlzBwb6je287WZGZXa101IhhRKieg55j5NzhbUkL4OxnK5k59VhgzWn14P5SqKOXiF9eGQS2Qiq9Cqpcbi9Sm1nBSEksb/sZUq29eq4S6nHhoZ/GS7cW9jyhd7Dj5/QUzvZr6qH1R6E/N/96B8qm9Pma8aE36hyPa1sUHP9wcu5wunIuf8FUEsDBBQAAgAIAOitVFMOvv3hTAAAAGoAAAAbAAAAdW5pdmVyc2FsL3VuaXZlcnNhbC5wbmcueG1ss7GvyM1RKEstKs7Mz7NVMtQzULK34+WyKShKLctMLVeoAIoBBSFASaHSVsnECMEtz0wpybBVMjdBUpKRmpmeUWKrZGpqBhfUBxoJAFBLAQIAABQAAgAIABtUL042YVgCRwMAAOEJAAAUAAAAAAAAAAEAAAAAAAAAAAB1bml2ZXJzYWwvcGxheWVyLnhtbFBLAQIAABQAAgAIAOetVFOQSSYlKAUAAPYTAAAdAAAAAAAAAAEAAAAAAHkDAAB1bml2ZXJzYWwvY29tbW9uX21lc3NhZ2VzLmxuZ1BLAQIAABQAAgAIAOetVFMVHmAbowAAAH8BAAAuAAAAAAAAAAEAAAAAANwIAAB1bml2ZXJzYWwvcGxheWJhY2tfYW5kX25hdmlnYXRpb25fc2V0dGluZ3MueG1sUEsBAgAAFAACAAgA561UUwxZtvVrBQAATB8AACcAAAAAAAAAAQAAAAAAywkAAHVuaXZlcnNhbC9mbGFzaF9wdWJsaXNoaW5nX3NldHRpbmdzLnhtbFBLAQIAABQAAgAIAOetVFOz2qu7agMAAJgMAAAhAAAAAAAAAAEAAAAAAHsPAAB1bml2ZXJzYWwvZmxhc2hfc2tpbl9zZXR0aW5ncy54bWxQSwECAAAUAAIACADnrVRTPod8UGcFAADWHgAAJgAAAAAAAAABAAAAAAAkEwAAdW5pdmVyc2FsL2h0bWxfcHVibGlzaGluZ19zZXR0aW5ncy54bWxQSwECAAAUAAIACADnrVRTiLPhAqwBAABmBgAAHwAAAAAAAAABAAAAAADPGAAAdW5pdmVyc2FsL2h0bWxfc2tpbl9zZXR0aW5ncy5qc1BLAQIAABQAAgAIAOetVFOUE7MiaQAAAG4AAAAcAAAAAAAAAAEAAAAAALgaAAB1bml2ZXJzYWwvbG9jYWxfc2V0dGluZ3MueG1sUEsBAgAAFAACAAgA6K1UU5mvzSfzPAAA7FYAABcAAAAAAAAAAAAAAAAAWxsAAHVuaXZlcnNhbC91bml2ZXJzYWwucG5nUEsBAgAAFAACAAgA6K1UUw6+/eFMAAAAagAAABsAAAAAAAAAAQAAAAAAg1gAAHVuaXZlcnNhbC91bml2ZXJzYWwucG5nLnhtbFBLBQYAAAAACgAKAAYDAAAIWQ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ER_PHOTO_0" val="png|iVBORw0KGgoAAAANSUhEUgAAARQAAAFACAYAAAB9b4OYAAAAAXNSR0IArs4c6QAAAARnQU1BAACx&#10;jwv8YQUAAAAJcEhZcwAADsMAAA7DAcdvqGQAAP+lSURBVHhe7L0FlFzbeeUftB2/J2pmZqjqru6u&#10;amaoZmZmZmZutdSSWsx6wsdMdpyMYzsch+M4ie0JrsnM/JOZNZlMYCZxvP/7O1XV0tOTXxzHtl6S&#10;+621170FXdWq0v313t8599wf0korrbTSSiuttNJKK6200korrbTSSiuttNJKK6200korrbTSSiut&#10;tNJKK620+jgVVvEjq9Wrn2hNa/1UdVr1s9XZ2UdK00qPimQ/JyfnGXlsdXX1xwD8sPXHtNJKq//I&#10;JTAoTC48lpuWG5Kenp6UnJBcbTKZFuPiYi7p9bo7kZFhL4WHh70VGRn+fmyc4f04U+x7cXGG90ym&#10;2DcTEozPx8cbr/P5O/Hx8a056emmppxyJ+tLa6WVVv+eazVt9cfS4tJcogLD9dG66LqoKN1KaGjo&#10;1dCw0Pd00brfio6N/i+GWMP/McRGIdqqqJgo6A16SoeYOAOMCXGIixfFKsUYDYiOi0as0fC3pnjj&#10;n8QnGH8qLSVpy5xjzq0rqXOzvrVWWmn176GGzcOfTDWlhiYnJNQbDIbzkZERXwgODfpGUFjgX4fr&#10;whAZFaFgERWjhy46UsEjmhAReBisEqgQOOo5xgQj4pPiYUo0HsBFtnJfQnICElJkG4/0zNS/LCzK&#10;/5nKysq15vrm5In6HgfGo0+98sorP2r91bTSSqt/K5VoSPQ36PWNERERt+lAfic0PPRvwvXhiKBk&#10;G66L4H4Et+EIiwxDSHgwFaLuE7AIQCzORECjU/eLBDCmRJMCSawpRrkUuW2BjEnBJDktGRnZGcgv&#10;NKOotAhlFaV/Wl5W+jMlxYX3SoqKTlAjJXmFJTWFhRGrraufsv7KWmml1cepsLr6I1HhUfrg4OD1&#10;oKCgX6cT+ZuwiFCEUEFhwQgICUKgKDRI3Q4O52NWyX4owRJOaIQRMqGRNoWp22FWACkHQ6hEx9K5&#10;xEbDwMgTY7I4lVi6F2NiPJJSkpCRmQFzPoFSXITi4gLk5GUjMysDmQQN9c3MrPT/lZmZ9ruZ6anP&#10;FWZnlwxUVz9r/WdopZVWT7NkRCY+Mt4QFhJxIig4+KuBIcH/FBxmgYRsg8JCCJEQBIQSKlYF8r4g&#10;eTwizKpwhBAettshclvdZ9mGRkYgMppuJSb6iYoiYBRYEkxIJFDSMggUcx6KiwpRkJ8HggNpcj/d&#10;S5rsZ6QiNSOF8ElEfILxL1NSEu+Zzeasc8PnPmn9Z2mllVY/yBKQmHQGU2hQ6KnAwODfDyY0QgUC&#10;4WEI4n5QKGFiVSDB8s8pSH7u20iAE/EEoEQaonh/lNrqY6RBG0unQqgkJSEzM5MwMaO4MB/mnCxk&#10;pKUgNTkRyckJfDwe8YxIJrqaWJP8jIpQfx5nir3JnzNa/4laaaXVD6IyjclhURFRJ8MjIr4eFsGY&#10;QgchbiQgKBABwXQgIVQwnUkI76P8vwMFhIYRLOFPkLgdxqEonQLHoxLIhOl1jESRB49HxcYgzmgk&#10;OJKRm5ONEroUgUoeoZKZboFKAqFjFJAYY+hsLECJoaLiGaXiov/AZDKNNDU1PWP952qllVbfj1pt&#10;bf2ULii8OTQ04su6qCgVMwx0BRE6nXIlApKA4CD4B4mCqRD4fYfyD7ZA5cOS2BSKUF2EgsajEpjI&#10;/RKNQq1Q0dGxGGJiCI0EupR0AqUA5aXFB1BJp1NRQDFagKJGkuL4M/GES5KRMkEfF/N3RqPpfHVB&#10;tYv1n66VVlp9L6s8r9zVoDccDw4J+Z8CEJ24hCg6BLqTIOmNECSBCiaB8A8UcT8wmLAIhu93ID86&#10;GnEzH5alB/NRQBGF6a0uhb9TlCEadBmERyqKCswKKDao5GRnIiUl6cChCFB0MXpEmwwHQDGlJcOU&#10;mvxPiUmJL+bl5QVbPwKttNLqe1EJUQmJoaFh74RFhv9DJA/ikDAZ6qUkjticCUHiF+APv8AAivsE&#10;isj3O5SAx49x6Uny5+tLs9YGj0clcccGkwjCxAYUo8lIcCQjPy8HZSVFqCwvRUVZiQJMZkYaEhLp&#10;UqyT5BhzoI/lz8bSqSQaEU+gxKUkIorQCdfpvhgXHZdg/Si00kqr77Zkarwp2lQbGh76FcJEzR8J&#10;ssJDHImKN+JGxJVY5Uuo+PqLAqhA+AR8Z3oSZCwinPg+0pz9EEwUSPSqlyLNWR1BoqeiDQbEMool&#10;Mvbk0pGUFhWisqIM1ZXlyqnk5WYjJTXpoCkbbTQgPJoOyEDnZeRr8L4owiYmKR5hBj2Cw0N+I8Fo&#10;zLR+LFpppdW/tIaHhz8ZHR09HhAW9F9DIq3zSaw9kg/IChJxJz7+fvDx86Vk6w9vmwiXf04KLITH&#10;h0XHExxIoFiGmS39EhtUxJ08jECRhIq4E+mhxMTGIp6xJycrQzmUupoqNNbXor6uBuV0Ktm5WUgg&#10;MGTqvgBFR4cSwegTHkOnI1P+GYeiTHEKKKHRKuL9bnxcvNn68WillVbfaQ2bhw/roqI2/UIC/ioo&#10;MgSh+nAezIw2VoA8LuVMCBNvwsTb1yY/ePn6w4tA8SIwvhM97losotMJCkCARCvr8LJtjopARc1V&#10;sSqccImKMSiYGI1GJCUlwpybo+KOwKStpUmpsaEOJWXFSMtMU5PiYkwx0BMsEYSJuBQBSmSsAZFx&#10;Bu5HEzLRdCyxfJ7xK9nJ6VnWj0krrbT65yozPtM9NDz8ql9owN/7RzBqEChBApNQqxuhY/hBA0Vc&#10;in8I319NinvoVEJkuPrAtUQqhyKjTvGMOjJsnJGehsL8PAKljECpUzBpb21GK1VTW4W8gjx1DlAM&#10;YfEkoOikYUvJvkQgU1qSzHP5zUSjMcX6cWmllVbfrqrTql1CwsPuM+Z8K1jPmBPFg1YfhsBwaZr6&#10;W5quPMAFKo9KGrHfX6DwfRl7BCgSfQQgj/ZP1GzZuBjExhsJiCSkpqUhKysLeTnZKLSO8tRUVaK+&#10;thoN1thTUVVOoOQiMTXxI4Ei/RQdXzuc90Vb+yrRcTG/lBAbG2392LTSSqvHqyityCEqJvpaiD78&#10;m2GGyAOYhOgEKDLSYnEnCh7SeH1M0j/5/gJFGrMP56NESvPVyBgSb4IxKQHxKUlISpNp9enIJExy&#10;cnKQx7gjU++LiwpQWlJkGT4uK1Hn95hlSn5O5hOBEm6IUjEnIjZawUTgEm7QqwhkSDQpsERERLyT&#10;kZDgbf34tNJKK1udHh//ieiYmL3AyJB/FJCERocjWJwJ406AuJMQHtDiUB51Ik/SAUxE31ugBIQE&#10;W/okdCU6mWZPmMQlxltAwmiTkpmO1MwMpFFycmAmlcX7cnOyFFRkuFgk+7m5WepEwbSMFCSmECgJ&#10;TwKKRWEygiTT/AkVcS4ylCxg4e/xTxERkTdLEhMPWT9GrbTS6gurX/ixxMTE6aDI0L/2DwtU/ZIg&#10;XahSIPf9Q3lQBwkwfAgInw9DxKYPwET0vQIK3Y8AJTRExRyJNwITOWcnnvFGYJKalWERIZKSno6U&#10;1BQ1B0UmsKWlpyCbj8lQcW52FqNQBtIzCSDen5SapJY8MIhDiY36MFDoUEKiIhVUbL2UCHErfEzc&#10;S6RB/3dxcXGzsniU9ePUSqv/2GUyxHVH6CL+Mjhczgi2LDHgF8xoQ0fiywPZN9CPccaXcPCGl4+X&#10;goqXH2HxHckGFBk6prNR2wB4ExSPyzJEHHQgNQclSH4XSzNWzkaOjIqynADImBPPmJMk4BB3wpiT&#10;zLiTmJqszjZWiy0lmdTkNTkRUE4ITFEnBiYiiT8nw8W2dVXUCE+sXs1DCRV3FsVttEDEChZKgKLi&#10;ToLxIAKJouT8H2PsXyYnJ7dbP06ttPqPW/G6OHNYaOgfh8tQLB1AkMxKpSPw9vGGt/dj4n1elCeB&#10;4kn38UQRIp4EyOMSuIiLUfNUGGFkstqBCA019f6RmbL+IQI3i2xNWOmbyByTWFMcYSArsxEOdCHS&#10;hE1ISoQpIR5GOUdH1kXhgS6zYEUmq+KMctJgDGIFDHQXluUlZaq+zLYNQ3AkXZmMaHErcS9EL4CJ&#10;RKSKO5ZeSnS8Uc1P0cVSvK3E2+H6yG8kxyenWT9WrbT6j1cFGRneugjdz0RGRiI8PBzBPJCD6AoC&#10;pGfhw2jz7YDCxzwYaZ6kjwaKOB0Birge69R8OYlQAGJVIEEiyx3I2cUimd4vSyKo9VBkSj0P7gOg&#10;KKeRoAASx/vkfovoYKg4q9T0em5jCAVZXjJK4gtBIavFhaoFoEL4Xvy3R/D9KYl8wXRDauKcXo8I&#10;QiwyRia+yVwVK0QEKFbJ40H8HcMjdT9Vmpvraf14tdLqP05d67n244ZIw25EePg3dTodwsLCEMiD&#10;XPT9Boo0daW5KyNGModFJsuJZBZucFiIWsEtNCIMYeoglWUiIxEhvRM6FAGCLP1oWVvWZI0tApAY&#10;xNApPCq5Ty0TKYDhbVn02rKkpLweYSFORPpFAhECRUayREGMfpbzhhh7dIw60YSJgfCIsUgfK/2W&#10;WMt9BkYfKjwqmr93xLdi9DE72rq1Wv2HK5POVBscGPyXoXQD4lBk6+/vr/R9A4q/RB5f+Ab4Eih8&#10;ryC+V1AAYUKohAQRJsEI5cEsrkHWmRUHIQd+pMQOSh9NoBAKAgvL4tSWaGOBieHbyAIXOaNYnfwn&#10;DVeJOHpxPR8BFDUbl9CJkPeW84MIEgEI4WLbt93WRVnui46N42ep/2+psUnF1o9ZK63+/VeCLiGC&#10;0ebX/HiQCzzEnQhQZF+AIvd/f4HiQ6D4ESh8/2AZDg5gzAnkX3gChTBR7oRAkQWtpb/x6KLVFqAY&#10;CBHGGYkydCc2YHyUZP3ZyBgdIqTZKjDRERiPAeUDUos68XnhBJpeVt0nOKzwONin9FRUTCx/L3FM&#10;yfxdTIgMj/i5YmOKr/Xj1kqrf78lq7xHBIdd9iEgfAkAAYj0TkJC+FdZ+hi87eXl9WR5e8GT8vge&#10;AyVQASWIQAkhSEIZc2wwsYHEcgmNaOmBUDb3YYs5hji533INn0cl8UhkkNsyKU3OJrY6E3kvm6R/&#10;oiQLZx+IQCFog0MldvFn9QTSEySAiTPFw5SQiIQkmdOSgkid/p8SYuLWtCsaavXvvlLjU4vDQkP/&#10;QnolQUGWBqxtX4Ai+wIPT0/PD8nDyypxKQKPJ4ngOBgq/oCkf/Iw8ghMJPIITAJD+P6PAoXuQaKO&#10;zZUoOFhBIm7DBhRLnJH7LKD5AEx4W0ZyRKoZa6DLIKAiZAV9cUF8r0f1KGBCpI+j1nmhiwlTzVb+&#10;XNQTpWMcEqAk0J2YEpKQmJyitrExcX9cWVipne+j1b/fMiebHfWR+ndkREdijs2V2JqxIlv/5COB&#10;Qnfj4U1H8gR5+tCJ+Po/QQSKGjb2hZ8CCqNOsCXq2CTOQEZcBCriUCwRh1AgMGyOxDaCY9OjcccC&#10;GIvU6I4pTq3KZozjbZkMR9BIHyaSsIoQFyRivIogYGQbfiBChApj3JHIExahUy7lSRKoRBn4O8TG&#10;IdYoC1/LGitJiKdSEpJfb84qs7d+/Fpp9e+rjFHGTv71/RuZbyI9EwGKOBMBia0hK/0TiUJPcik2&#10;oLjzsW8ngY2XD3/+Q/IhVHzgK0AJfDJQRCGEigUoEXQaegUKNVITTzCoJuzjsg0TP2zUyqJJakKb&#10;KMGEBGMsTAKVWEJH3Is4H2nyysgRHUskwSJbi+iMKDWUriQweaiwxyT3SY9FJP2TuPgE/i4ECx1L&#10;bJzxbzMT07qsH79WWv37KXOa2SMqKupnQsNDERDIA5nO5FGY2EAi7sRHmq+Ew7cHyreXh7cX4WFp&#10;3j4ubz9va//kSUCxjvLQLcjojvRPJLoIUAQUtqsCPi65X0FElm1MikdiSoK61o7MipXV7VOSEpEc&#10;b0KSiY8TLOJWYulWYgwivn40IxXB8lA6JT0VqbM4kIfSK7cSGh75AYWr5xF+yqWYEBMnS0sm8vdK&#10;gMlo+vmGggbtBEKt/n2VyRA7EB4Z9vfSIxCgSLQJUDAJgK+fPyHiC29xEt50EhJ5FFA+KA9xIE+A&#10;yKP6boESHGbroTzsn1j6JrY5JzZYPJTclin0Mh8lkXBRIJELeVHpqcnISE1RSk9OQpoVLIkCFlkv&#10;xSpTLF+fgJFIFEvAiGJkTRVKL6M7+kebsFF0JAIVAUkE3ZREIunLWMCjj45hrIolWIwq/khvxWCM&#10;+4ckU8Kc9WvQSqt/+1WXWeys1+n+UxAPWmmAqiUICBS/AFkUKUAt1WiLJp4EisjDyxvuhMgHpGLN&#10;k0Fi03cLFBV1pJchsUPciUGvLpguvRC5IFdicgKSCYzHlcT7RXISYGoa4ZGeqq4SmEVlZ6Qjh8qW&#10;+2RZA0IlLZHPJVgELqkJ8UihkuKNSDTGIYHuJV4BhjEr2oDoqGhEyRwTGSpWilbgUNFHORXLPBW5&#10;L5JS81EUVOTSIkYlOedIp9f9VkF2Qaj169BKq3/blRBrbA4NC/3rhxPKgnhgEyRykh5hIk1TLx8/&#10;SoDiS5j4wM3Di/J8TB5KTwKJTR8JFF8Cxf8hUAKtQAlm3JGRFmmSSsM0iu5EhnrlvBvph8jJfeI+&#10;Uqm0J0i5EboSAUl2ZhpyMtORl5UBc3Ym8rOzlPKyMhVgssS1pPD5VBYhI8qwOhiBi83FGBlfYgQO&#10;lDRdRQILG1Rs8Uf6KBaHYhla1qnny7wUQkVEUEXFGr6Vnpy6qc2g1erffJVlldnr9fp3ZbKYb4Bl&#10;6ru6tIXAxFcgYhVBokSoiDsRgLi6PybCROTu+e2h8lFA8XkEKGr+CYESQpiEhREmdCfSFI2iOzHQ&#10;ncQy7pjoThIS5QqA4kAIDipTlCxKUMri7RzCJJcwyctIRT5BUpiTiRJzDsoK8lBeYEap2Yyi3Fzk&#10;5xAsmZnKteRSZhtsZN0UAQshIw4mmWCJF3dBMBgEDjJxjRJQ2KBiiz+WkZ7HgWKZNRsdK2CJRSIh&#10;lpiU+LWiLHOc9WvRSqt/mxUTGVUdGhb2v+RiXHLejFzeQhyJZZhXos3jkqgjQBGH8pg8nwwRmwQm&#10;nk8AiUjciY8fYUKXFEiYhNCZhDHmRBIken0440UEHYEOcYSJie4kgXEnmUBJZRzJoEPJIkRylBKQ&#10;I7cTTErZSQkwM+4UZqShKCsdxdkZqMjPRW1JIZqqy6kK1JQUozw/HyV5eSjJzVOAUcozo5igKcrJ&#10;IYRyFFyy09ORkZqKlKRkJMQnwBhnItyMiBaYMNJE6i3RR6bjy/ZAMmvWQDEuieRyqAYjf06iFB1U&#10;gnJFaWe/sKqtm6LVv9Gqqqr6iZDAkHsySSs0PBxyMS45KU8cibuA40nyfAJIrHL/Z4Ais2gfB8mB&#10;BCh0JwFBvow4AQgPD4IuIgRRujCCJJIg0cFEmCQQJolUSlw00owGZBIqOYkmmAkRs8CD2zyCJCc+&#10;TimXkSifoCmhOykjUEoZd6oIlIbSQnTUV6OjoQZ1ZSWoLCggaPK5LURNUbGS7JcRKqWETBkfK6UK&#10;CZi8LLkGcgbSklORGJ/E+GNSTkUatBYnYpnQJm7FFodk+r0+ljA5EIFiYuShZFU5E6EXn5T4+6U5&#10;BVHWr0crrf5tVWJ0YmxAQOAfyTWHg+VcnWC5ds7TBoqfBShhApRQRDPmxDDmGOlObDBJjolGKiNP&#10;BoGSHR+LPAUUgcmTgGJCAQ/WMoKknO6kjJGnmkBpLC1CZ30NgVJLoBAehfmoKiJMiotQV1qiVM39&#10;inwzyulWKosKUFlMwBQQKnk5UCu7pWUgNSkF8TJiIxGGLiRSL0CRM5ZlQpucxyMwibE4k0dgYpEB&#10;MXRYAhVZYS4qxvCPSaaEJW1Kvlb/JksXphv28/f/R9tlLmwX4pI+yRNhIvo+AkX6J48CRa+AEoY4&#10;AiU+Rn8AkxQeiGmMPJnGGAUNM//CPxEoPFBz4x8BCmEiQKktMKOZrqRLgEKXIvGnstBMmBRyvwj1&#10;fEwktwUoFfl5lsdKi1FVXIASWX+WUFFOJTUNKYmJhIoRsQRHtAwnR+npTmSKvwDlUZBYJKvvC1Ai&#10;DVEKJLKYtuzLOrgGQ9QvVmdXe1m/Iq20+rdRPT09nw4NCn3Vtkrao5e4kJGcJ8JE9H0Cipyp7Eeg&#10;BAb6ISQkABEEShSBEkOHIu4kkQdcksCEB2MaQZLBAzFLORCjgogNKHmEi9yXTZhkMw7JfmFqEkoz&#10;0hh70pRLaSAcWivK0FVbhbaqclQX5KFS+iqERQPdSmN5iVIdQSOPierpaBorSlAr8YhOppyOptic&#10;p0aHZC6LNGpNsvQk4RAtk+HktAD+vnIWs/5AFqAIRGSZSgGJLKhtudSHAEXON4r+31np6ZXWr0kr&#10;rf5tVFpcWpSfn98fSJNUHeiyDqzaF/kQAE+Aiej7CRQ/HwQRKKEESmSoBSixBEo8gZLEg8/iTGKR&#10;zgMyU4DBuCCR5lGgyG0BSSafm0EJUIrSklGcnqq2FTmZaCEsOqor0FlTiSa5bEZuFirzslFHoDTx&#10;seaKUjRz20C3UkvnImokaFoIn8aKcjoVxiFp5BIshbk5alQoPSlRzVWRCXBqhq24DzqqKFm0SckG&#10;FLoYK1Dk9sNLfliAItcNSklO3n2lWhtC1urfUBki41p9fH3/rxzkNqAIXGQkxjaS870GihrlsekA&#10;JD7wkXN4qAB/XwQTKGHBFqBEh4ciLjIcCTzgkgmUNB6MGTxosxhjcggOgYelfyJAsUgAkkUHk86D&#10;M4OyAaUoNVk5lUrCo72yXMFEoFIv1+ORRi2BIn2VlvJStBAoAp0m3q4ryudz8tV9bdWVhE0FGsrL&#10;UF9OZ1NcghK6FHNGBjJldX2Zn8LYombTClQIFBtULE7lEaA84lIEJiKJQnL9oISEhC805pW7Wr8q&#10;rbT6eNcr1auf0EVEX/SXBqw4E6vkIJfZrpZJagTEvxAoMmzs5unxkVJzVCiZoi/vZwGKL/wZtwID&#10;fBES4IdwAkVPoBgIFCOBkkigpPDAS4+VmEOQJDLaWOON9EsELAIOUQ7dSQYP3jRGjsw4AwpSEhRQ&#10;ClISD4DSanUobQRLbX6eGgGqMeeqGNReWcbHCRRGGwUUupMGQkcg1CFAIUyaCJOmiko6lVKUmc0o&#10;lIuGyVCyyQSTAIWRR84BUhKgKD2MPAIOkQ0s0juRyCPN2cS0FBgT4v88LSkt3fp1aaXVx7vykvLC&#10;Q0PDviJT7KV3Imf6imuQA90y2/UJsDjQEya0WaV+Vr2GO1zc3L6t5HFxLI8DJYgwCQvyR2RIIKLD&#10;ghEbwbiji0QSD7ZUg4GAkJ5JAvLpBqTRmq8iDiGiRnRktEf6JjFIjY6gInnbSPeRyriTpPaL0pJQ&#10;k59N91FEeFiAIYAR0NQVmNFZRddCcLQRKK0ClOJC1BE4DYX56n6BSiOjTmNpGcFSifqSUlTkF6Ak&#10;Jxfm9HSk8XdL4O8Zo9fBIIqyQMXWU9ETijqRtVFrA4tNBjocuYZQQkryP8THGIesX5dWWn28y6gz&#10;dvr5+/+d7fKgjwLF1d1dQePJMBE9GSai7wVQwoMCEBUqMAlDAg/K5GiJOrHIZNTJoTvJT2Z0SUmh&#10;krn/ECjZ8THcjyVQDAoo6TE6Qice5dlpBEki45ARZVmpqC3IIUgK0FxWhGrGnEJxLoRTY2EBugQo&#10;dCltpSVopZoJlHpGmkYCpV3ci1xQvZhAIUiayhiXuK2yzlUpyMhEhhUosTodYkRWoDyECl2KyAqU&#10;Rx2LbV8iDx0KonS6k9rwsVYf+5LV7CPCdJds1x/++ADFj3HHH7rgIMQQJok8GKUBm80YkZeYqFyJ&#10;QKQkLU2piNFAQGDpm1iAkkNlmaIZefTIMkYrkAhEClMTUEBV5soclGw0FJsJBjPKMlJgZswoSU1B&#10;S3EROivoQsroTuhCWnm7mZARoDQJUOha2giU5hI6FwEKXUpDSRlqCopQTqAUEiiZBEoigRJHmAhU&#10;Yvlv+CBUohFFPXQq0j+xRCEbVORqh7EEik4XcXu1tfVT1q9NK60+nlWcUuwbHhrxczLv5AAo0j+x&#10;AUVFnh88UAIIlLAAcSchiI/SIZ2OJI8QKUpLRWmGzB/JREVmFpVJEGSgJF1AQaAkfxAomQSJwCQ/&#10;2cS4k4KSDHEyJgWUqrxMJYk9tVRxSgLMxhhUZaajnRBppytpI0haigrRQpg0ms1oyMtFc0G+ci1t&#10;hE0LYdIsKha3UorawiJU5OWhyAaUaLoMwkSgEqfXK6jYwPIBoDDGRRAyIhtQRBagmBAZGf5Ga2np&#10;UevXppVWH89KMabkhoWH/3fLRc39D+afyMEtjVJLY5Xg+LbN1yfDRPTdAkWN8BAo4YGBiIuMQCoP&#10;LDkvpzgjHRU5OYwmeajlwV1H1eTlqAlqxemWyJPHKCNAyWHcEWXGRSmw2NyJLe7IVhxKZS7BlJ2O&#10;8gw+lmRCUaIJjXzNTjqPtqIitBIkzfn5aJKow/dtyM2xAIXAaSule6GaCZKmotKHQMnN4+9KoMRb&#10;gGKKJEwoI4Fig8oHgELJRclkuFgkTsUWeWTmbAyjXYQu4j+V5+VpIz1afbwrJiJqLiQ09Ju2yCNT&#10;7dUJgQdQsSyU9O1Hc54ME9F3AhRXdzd48HmeBIq3jxdk9bcAvncoYRIdzqjDgysz0YiC9BSU52Sq&#10;afJ1PKAbqPoCAsWcjbJMS4yRnklOvEEBJDcxTkmAIn0UeVyasSrupMQrt1JtzlIqFddCCOXHx6Ei&#10;LZkQMaODwGgpKCBI6Epyc9FAkNVTsm3ONyvn0i7QoVNpKWbsKaSKSvi7FaEyhw4lLQNZBEoyI48x&#10;MhJxEZSKPpGIoaRJGy3XXRagECYRvB2mLhQWqVyKbehYThaU5mykTvcrhVmFftavTSutPn7VE9Pz&#10;6eCA4JflnB011Z5QUSJYBC4yS9Y20UygcuBUHtW/BiiEiasHgUIX5M3X91Uw8UGY9E14EMpM2Aw5&#10;0OkmSukuKm3xpCAHdfk5dCdZKM8W1yEjPdKkNSDLJI5EJrBZbgtQZLRHYFJE5RMm4k4qcjL4WnwN&#10;iTq8nR0bhXxTLONOGuONmcq3RBzCpD47+0AKKLy/ne5FAYVqLSZ8CovRTNXnF6FKgJKaTpAlICUm&#10;1uJQBCj8N8VERCA6IhxRdF7RegKDUNERInLFQznDWy6hKi7FFn+i4mLl4uoCnN8pyTSHWb86rbT6&#10;+JVJn+bj5xfwK7bLe8rW5lRUP4VOQc1JOQCKLQI9IkJDGrcuTxJh4eppkbOn64fkIo95SdzxgJe3&#10;J/x8vREc4AtdWAjiY/V0JnEwpyegNDsZVXnpqCkgUAroKvLpVMwZjCopBEU8zMniSKJ5APNnjDqC&#10;JIpAMfA23Q2BYk42WdwJwSH9E9mvIowEJlWMPUV0LXmmGBQnxaM6Mx31uVmoy6Gs2/psKodAoSxA&#10;ySNQChmLilWvpY1AaS0qRlNBMRrMRajOMaMkI4u/UzLSYuIQr2PUIUxiBSgEhp7OSxceSqBYXEoE&#10;75fLqApQlPQEjIo/AhRLH8UQF/P1/OzsWOtXp5VWH7+Kj03ODgoO/q/qZEBZL/afBYrVcTwqug9n&#10;NwLC1eUDcnRzgRPl7EF5u8HJxw2OVjnxttwncvUmULwFKB7w9/NCSJAv9BHBSIjTISslFoWZ8Yw6&#10;BIo5jSCxKZ1uJYWuRUZrYnngMtbE6wiTSCqCLiUSOQl63het4o/NlUjUsQGlPEfONk5T+/mMVIUy&#10;RyUlEZVpKajKSCVY+D5ZhBhVl51BmGTSrWShKTcbreYctNPBdDL2dBAm7YRJG91JE2FSn1eI6lwz&#10;I1U28pJSkB5nRAKhIQ4llu7EQGDowkIRERpscSnSOyFMZDFwuch7mC4CIQdQsTRoTcmJMCUm/Jk5&#10;25xs/eq00urjV4ZIwxjjzj+pkwEJEJnYpia3PQIU6aOoER/VoP2XAcXRnVDxtADFBpNHgeJCmLj5&#10;eMDT1wM+3Ab6eyM8xA8GXTBS6DZy0owoIjTKc5IUQKrMEntSlOS+onQjYWFxJwKRjLhwBRRRRmw4&#10;79Mf9EtENqBIH8UGGDVXJS7a6lBMKE8lVNIJMD5fVJ2ZitpsQoURqSE3E010Nq2MSh3SZykuQHtx&#10;IWFSiJaCQgKlgO4mX0We0oxM/l5JSIuNI1D0alJebGQ4DBFh6jSCMMZMPW/Livnhcl1kujIBikSe&#10;EN4fQrAIVCIN/Fk6lLjE+P+en5OTaf3qtNLq41VVVeM/ER4WeUsciQBFtjagqB6KbbSHMJFzbtSs&#10;2SfpXwgUcSoWmLjBXcHEE96Un58n4443IgmUOH0o0hKiGXfoJrISUZYtPQ9xKamoyLU4k5IMgiEt&#10;7iFQ6E7SYkIVTNIJk1RDqIpAMkwsbqTkMaDIvvRWZEg5KzZaNWRLU+NRkZ6IKolEmRaoVGelEChp&#10;BEq6AkozgdJWkIuOIhtQCtRIUEuB9FzyCRQzgZLD983g75WgzjeSCXkyMS82MoxACSVQAh8BCp0I&#10;3cmjQAnmNpiP2fopMtJjjI//i5yMnFzr16eVVh+vyo3N9QwODv0lBZOAgA/1UFTcUVHH0wITguNf&#10;AhSJO06PAMUmAYkr5SExx9eL7yPLFHgjkDAJY9yJCgtAfDSdRiKjSjqjSoY4jASUiVMRuHC/mM6l&#10;kFHHnGRQcUfijbiTVEOIgkl6bBgVqvooJQTDQbQhTGTI2LaVOJRNoOSaDChOjkclnysAqSKEHgdK&#10;PR1KY14mWvKzGXfyrEDJZ9wxo7UgD83mXDTm5vK5OajKykJpehrfP56Qi0a8Lhxx4SGESghiKF1I&#10;IMIJlCgBSpQNKHKNIbnoO92JAIX3yQXYBTKGuFjEGo3/Iyc1M9/69Wml1cerokOjU/0DAv6LwEMc&#10;SRAzvQKKzZ3ICI+3nPwnTVdCgPqXAEWJUHHxcIGrlwUkLtzKvruXu+qZ+BImAQG+CAr0RQilCwng&#10;AReMpJhIZCfFIj/ViAKqmE6lhPGmSHoqyTFKBQKTeOmTSCM2ggdumAKKOJOMuAjVUylIMSqHIjAR&#10;RyIQkaFkmZ8iUSeLIMmON6geShmfU5OThlo6kWqJOwoqjwAlLwNNhMlDd2JRa1EumhmBpLfSkJ2N&#10;WsKkMjMDxakpBJaRv48e8bLsgpyLRKjEUHoCJcIKlGirQwlVQAlVQBGwBNOxyHciy3FGyfCxIep/&#10;pSUnF1m/Pq20+niVLlTX7+vn+3/9lEPxVxfzkrON/R69vKgARYZ+3f55oDgRIE+SC12KAooVJm6U&#10;hxUo/v6W9U5CgvwRHuSHKEaBuMgQJMfokJNIoBAI+cmESBIhQoAUJPLgT4iCOT4KeSYdpUeOUYcM&#10;OhKJOyIBShYfkzhUmikzaxORpya6xaiIIzNo5byeNEPkwZR8M+8vYQyqyEhCpYBEIs8BUFJR91FA&#10;4e0mczaBIqNBmaglTCrT0wmUZP5usUhlZDE9ChTu60OCDoBiIFAiCBRZyT+cj4UroMiF14MRyOcJ&#10;VOSqiDp95F+lmkwl1q9PK60+PoUfwg9HhEXsBwYRIow2ct5MAEFikZ+6LbNVvRh3PAgMdwLF7TsE&#10;inImLla5OhNELnQkFlciIFEw8aI78fZUc06CrWcUSwyQSBCvp9PgAZ/NuJLH2GPmtiAhGgWEiCif&#10;EMkjRPLidDBzP5f7WYw5AhWJOtKMFdcivZUiGVKmKxFwpPE11dagQ6IuFAkEV0qU/Bxfg5ApoEsp&#10;TpaRnniUEy6VhEuN9E5yGXXMWQomrYW56GTM6S4tVOoqLUBbkcSdbDTKMDNhUi2zeRl3ilOSGKdi&#10;kUwYmAgSiTxx/PfFEhZy5rSeoDDoIggUneqlyPWSI+UayXq5GBjjDuEqF1mTS66G68MRoQ//m4TY&#10;2DrrV6iVVh+fytHlOIWHhn5WbLYsYiTzP2R2aiAVQJD4+XjDR6bCEyLuBITIjdD4dkCRCWq2yWqu&#10;H5ArHY5MXCOUPGXrBk/e9ubP+PL1A7y9EMT3iqA7iuYBZuJBlRQdSTBYnEOOKYrA0MNMaORzK5L9&#10;vLhIJTOhInDJYcTJZORJFxEolpGeSL6GXrkRgUd8eBAVrGQKC1RbOQs5k++VYyS4CJVCuphiAqiM&#10;UKmiu6llBKrPy6QDyUJzQQ7a6Ui6y4vQX1mq1FNejI6SArTIItfZWajNIFDoTsrlZMXkJL5/DJII&#10;CRNBYqQEKBJ5opVCCZRIJT2fI9cYUhdkj5aLgckC4YyhBIpcv1kutRoWEfIPUVGRA9avUCutPj6l&#10;D9NHBQcHfS2UB3GwRB4fL/jzwA6Uc2i49eOB7k0IeAhMXJy4daZLIVAIAtcn6HGgSEQSefB+Tz7u&#10;RfB48vW8KIGJD+XH+wL5PiE+PtDLOTvhAhMd0uNkgppBNUrzTNEEBiESG4l8wiOf8CjgbZGCiwCF&#10;yo4lGAyECeOORB5RSnQIkvQhSIiwQCSRUEmiMxF3IvvJdEICG3WuTxzfzyhxyoCSZJOKO9XZqQoo&#10;anRHmrEEisBkoLocw7WVSrIv97UVmtGcm4O6rEzGpXSUpqbwtUxqhbhEuo9HHcoBUOhCBCbRkYQI&#10;nyNQkSUNDLHRCNeFWS+7KtdvDoVctzk0IuSfIiLCtGsea/XxqzD/MHNgYOD/DA2xAMWfQFFuQYAi&#10;U+B5sHu5010QJu7OTvBycVZwkT6KgsfjssLkUaC4u7rxNdzUa/nKTFgBC92JDSbyPgKTyIAAxIaG&#10;IimKrsQUh/ykeLUmSTFjR0lqPEoZQ4rjDVQ0Srgt4UFfTBXxtkBFnEp2DKMLIZJGiKREByuYSIM2&#10;SS8wCeI2jI/R+RAg4n4yYi3n95iTZAX8eHWWcUlqIsrTE1UTtp4xR6JOTa7Mms1Q7qSD8Wagphxj&#10;jbUYpyaa6jBSX42+qjJ0lhSiNT8P9dKQFXeSlMAYZkAyIRFPIMTRZcQRarGUDShRvF9Nwad0NqDI&#10;nBO6msioCMYdC1Ak/ghQghmBggICtgD8iPVr1Eqrj0fpI6PHQ0JC/jE4iDldHIktflABdBG+hIm3&#10;GyHi7AgvJQtYpD/yaMNVeiePwuQAKISJBSh8LXEkBIuXmwu8uRWYBBEkEQSJISSUcSBSLZhkTpIh&#10;4XTU5GWjvoARIj8HzYW5aCnMQVMeXUJ2CuoyU1DDg74y1YTSpFhGFHEwVofCuJOm3EmIas5KPyUt&#10;JkL1SVINssCS3gIR6zyUErqQyjxCw5ytzgtqkIWW5L1ky4jTYGbUKcxGe0k++qvLMNJYg8nWRsy0&#10;N1vU1oRxQmWwphJdpcVoLTDzd8xCBd1JnjEOKfpIwoSuhFCIscoQFqT6JzagWKbgUxEUI8/jQJEe&#10;igwnS18lQC4W7+dzSrvesVYfqxo2D3/SGGu6ExEZgSCZxEaY+Hp4wF9g4uUOfw8X+Lo5wdvVAV5O&#10;9vB2FjnCzckBTnQsjiLCRSRQcXkMKh8ACvd9lFzh4+oKf8IkmDDRBQXBpJMFk4zISZBlCeTANqOF&#10;B2ZXVTl6eZD2M1IM1VdhuL4Sg9Wl6KsoQmdxHlrMdA9ZMhKTgNKUOBTJyI+cu2MiWKSXQsmwsfRR&#10;ZKasRJosxhkZ4VFLFjC+1BFUsqiSWvqxnDCg2rnfLk1WNRScp0DSw/cdbqjBdHsT5rvbqHYsWjXf&#10;2YLJ5noLUEr4Gvz9azMzUZKYyPgVxahFZyIgIRQMdBfRlIxiRSmoCFBCoAsNQQQVKbGGLkWAEsP4&#10;FaEPh38wAUKISB9FIpB/IJ2kr8/+qnZpUq0+TiWnwBuNxi/raLGDZQ6KjLjQlfgTJoFebgj0JFDc&#10;HQkUgsTpGGVH2cOdQHEWiFhhosQo9O2A4kF5uzHeiOhMxPmE+fsgKiRILTIti0qXSyMznwdwWTF6&#10;eGAON9dhggfvdEcLZqhZHrRznc2YbatnxCBcasvQW16AdjqHZrOcY5OM6sxEVAhc0kyMSRKZCI8E&#10;OTlQzjoWxVrPLubzCZK2yhJ01VWip6EavYRFN/c7q8vRyfs7CZXuihIM1FZYHAl/lznCY7mvCyv9&#10;3UrLvZ1Y7unAQmcrJpvq0V9VgY6iQjTl5NI5pcJsNCJVr4OJoIjhv1U5EyqKYNDTdcgcFFnSUkZ5&#10;IoODECFDyHyuuJQofi6yKn5oZAh8A+Qi8X7qAvFhkWHc9yVQvDSgaPXxqtys3CJDjOF/hPIvpQzZ&#10;BnhLP4Mg8XZDqJ87Qrxd4UuYeDkegaf9IXg5HOH+MXg42sPFiUARCVjoVJwIFIlBtj6Kggljjjsh&#10;4iUg8fAkoDwRSvcTGeCFuIggxhs9D/AENDBedFeVYqihChMExmx3E5b62rA21In1oW6sDXZhdaAD&#10;K7xvubsZc+11PICrMFZXhsGqIvRWmBk1CIhiiUaMKPnS80hFZVYiSgiWwuRYFCRbXEl1XpZaN7aD&#10;0aWPoBgkuIZa6jHU2qD2+3nfgHJD1ZhsacBijwUiywTI6kAP1kWDVglYejoxz9gz3lBLwJWiVRZ8&#10;Sk9HUXw8MqPpThhjYoODEUNgGEIYcQiNqOBAOrMA6AgIGSKP5O0INf8mQM2aDefzBCp6QkVGdrz9&#10;vAkVX9WclVEfDShafexq9YdWfyQpKWU5OjYaCijyn9RH4o4bggmTcH9GEi9n+DofhZf9s/A69iy8&#10;7Q7D2+EoPAkVFzoWJ2c7yp4wcWTkcYQz45GaEevuouaqyEQ4b3cPuhIvBHl5IczHC1H+vojn+2XF&#10;6ugkEtBclIMhuo2Z9nos9TTzgG3D1nA7jo914MR4F9WN46Od2BxqwwYfW+ttxlJnA+baajHdXIXJ&#10;hgqM1ZdhpLaUcKG7KZNzamTGaiZqc1JQLj0WxiFpslbKpDTCq62sEN01BArB0ccYJRpsrMZwU41y&#10;I2NNfO22BrqPdmwP9VH92BjsxeaAVbIv6u/Bancn5lqaMFZbhe6SIjRkZaEsKQl5MTFIi4yEkY4j&#10;OohOhNILSKhIAYMsuk3XEcH9cMIkjPuhMrFPxNuhAhbGn1BGIhVxKOmlhOksw8gBAb4ntR6KVh+b&#10;KikpORSfFP+SwRSNiIhgAsWHMHGFn6czQnxdEU6Fejoi0OUo/BwOwcfuELyPUdx6OBwmUA7RoRyG&#10;g9MRODgTLnQyTm4OVrA4K6B4ECi+Hl4I9PCmM/GGztcbRh5AmdGRan5HS0EWo0spFjrqsTXYjt2R&#10;LuwRIqcnunBmshP7U5btybF27Ay38Dkt2Ohr4UHcSKjUY6GtBvOt1ZilBC4TDdJjKUFPeT6hQreS&#10;J1EoBXUES30u9/My0ViQjdYSMzrKC9FBsLSV8rlUL2HUX02XVFNKQFVghm5luasVWwPdVA82+yza&#10;IkS2+nut6sFaVwfmmhsxWl2JrsKCA3eSpY9CSngEgRKq5tXIjFhxIxGEglxbSOAhkol8ItkXqFvk&#10;jyAqhFAJZUQK4c8Fiwhi6akEyahPgN8pzaFo9bGp3JRcT2NC7C9Hx0YiLIT/mX3dESQw8XKCzt8N&#10;hgAPxFDRBEuEuyOC6Ex8jj4DL8rD7lm4OD4LB4dnYU/YODgdhSOB4kygiFzoUtwZd7wZc/y9vOl0&#10;fBDp4wuDvz+SI0J5wMWiiQd4f2Uh5tvqsDPYgTMTvTg33Y8LM324ONODi7O9VA/Oz3Rhn1DZG2vD&#10;7nArn9vKA7sJaz31POBrsdRBqFCzbdWYaqnCaH05BmroVCry0VHCGFSUjZYixiDCxXZeTo31nBw5&#10;6U/OKK7OTEIjY5IArp0OpofAGWEEm6FbWemga+pqxwbBsdHdga3eLmyL+ggabtc62zDfVI/RinJ0&#10;mHNRI5fxMBqRpROgyOiOnAxogYqOcIgUl0GHIQqlQoKsroQgka3ARBQiW0YggUkYfzacTiWMn51O&#10;H6F6KQEBPhdWq6s/Yf06tdLq6VZmampKnDHqz3R6uhNfxhxPJ0T4uCIuxBupUcFqPodMFpOJZJm6&#10;EJgCGFlcHOBnfxhedCiujodgb/8M7BiHxKU4uliA4uLuRHfiCg9GHV9PuhMCJZRA0fv5wcS/0jkx&#10;UahJT0Yfo8l0czVjQxuB0YfL80O4tjiM64tD1ACuLfTj6nw/7+/DJcLl/HQ39ulcTo/RsQy3Ybu/&#10;Ees94iJqsNBJl9JWRaBUYLypAsMNZRioLUFvZQE6SmVl+nSCJAHFCbEokElrsvJ9XBRy5cTD6DBu&#10;I1BgilLzWcriY1CVFIcmgqc7PwdjlaWYra/GUnM9VlobsdHB9+7poDqxRcCstTVjvqEWI2XFaMvJ&#10;QrWsxk+g5EQbkB6pQxJjT7wspiRDwwoocjLgB4Hy0JnIPiFCkEjkCWVMkq0a/YkIU9LrIxEkQPHz&#10;vtGalqZdSkOrj0dlpqT0xcRG/n1YKPM5YRLm7YKE8ADkyUHFg68qK4l/xVP4lz2NcSEN5Ywo6czv&#10;eh8PBMnIj5sdnAkVB8LFkQ7FmUBxdXOkM3FWs2K9GXf8vCzT6cN9fRATGIgUXThKEo3KBUwynqx1&#10;N+P0eC+hMYKbS+O4tSIapYZ5exg3lgQuAppBXJkfoHvpxdnJHpwa7cCuxJ9euhTCZK61AlPN5VQF&#10;JimBykhDOfqqGGnoTupy6ETS4vnecSiUM4plKchYPfLkPKHocCpUgSUnKhQ5+lCY9WEo4eM1SSZ0&#10;5GZgsLgAEwKWumqstjURJIxgBMr2Y0Bpz81GXVoqyhOT6FJMyDXEIj0qWq2BEkcYKJcigPgIoAhM&#10;wmS0h45EQCJbfUS4mkEro3FyDR+JPwEBvvdycnKesX6dWmn1dCvRZNqL5sEUHEgXwagTG+KLwuQ4&#10;1OVnopEHYaNZ1vxI5wHJCFBZxL/2xWqlskyDDoZgPwT5yXCwHVycj1F2cHW1wMTTwwVe0juhOwnw&#10;9kYIYaLzpzvhwZEdE42azFQMVpZguaMRJ4a7CAmBxhhuLU/g9gq1OkaN4jmC5bkVuX8UN5dHcHVh&#10;kE6lD2cnunFqpB3HB5oYRWqxIDCpL8ZoTQFGaoswWlfC2FOGkboy9AtQCvlvyUtFa2G2mlciJ/bJ&#10;GcMSfyrTEglKE8qSYw9m3BYRNkUETTFVYTKgISUB7Vlp6KNbGS8vwSLjzSZjjgIKnYoAZUFmzFaW&#10;obfQjNbcHNRnZqEqNZ2vmYTsuDikREfBFBmBmDA5u9gyohP6AZBYJJFHFlsSiKgJbuF0JFS0TMun&#10;MzFE6RDLz1D6KoF+fi+bjcbD1q9TK62eXrWWth6NN8a9ptOHINjfA+F+HsiI1aGlOBfdVbJiexYa&#10;clJRn5WC1oIs9BEow7UV6CorQllqEg+QCNp3X/h6OcPd1R5urg6EiZMFJp6u8PG09E4CfXwIFF9E&#10;+fsjkQeIOS4GTbmZGK+txEZPK+NLDy4RKNcWCI2lMTxH3SY8bq+IxnBndVxJoHJ1fhAXp3uwz8iz&#10;N9jKg7keq+1VmGsswViVGUPluRiqMGOYEBmuIWAIlfH6CtVTGW2swAwBNt/VhvGWejVtvrOsUJ0x&#10;LKNBAs86/nulgVufmYy69ETU0pHVUY2piWhOS0JHVjqGivIxU1uF1dYmbPC1BCyrBIpAZpr3D5eX&#10;or+kBN1FMrmtgNDKQn5iAjJiYpBAKMg5SjL3JkJ6JP5ydjU/HwUSmyxAiRTwiCuhogVEhEkMYSLX&#10;74mLNaieSpC/3zvm5GRH61eqlVZPr6pyiwPiY2N+VZqxgd6uMIT4ozwrVc0DGagtt0xvJ0yac9PR&#10;wb/svWUFGKgqQ19FKRrM2chPMsLEaBDkKzNgHelUHODh5qTk6e4CX2szNsjHl7Dyg0HiDi17gTEW&#10;LblZdBTV2O5tx+mRXlyc7MfV2UHcZOy5LUBZ4nZ5GHfpVO6vTyrdIVyuCVCmenBmpAPHexroDKqw&#10;1FyGWbqTqdoCTNKdTBEi042VmGmpxkI74xAj1fpAOzZHurE7NYxTc5PcjmJ9uA9zXa0Y5r+3SybH&#10;FeeghRCVpmxHQTY65XwdcxbasunQ6E4EKG0ZqXQpuRjnZzBfX4MVQmW9oxVr7S0KMPONdYRKDSao&#10;0epa9JdXosVciJKUVGTRpSTK1QJDCQrCJMyXsPX2pMujgyNYFFxEfj4I5eMRtnkoBIqcNBgnC1vT&#10;5cTFUARKCKEUFOD/XkFamov1K9VKq6dXOck5SXFR+j8P9veCj4s9knRh6KgoxmBdJSNCLmozElGf&#10;zoMoNwM9xXnoKy1Ab0mhWoy5ln+pC5LjkRAVRmC4wdPFDh4uDgQL446rE7zdXNQktgBPbwR7+zLu&#10;+Ku4k8m/sMXxcehgdJhvrsdufyf2R/twYbwXl6Z6cX12AHcIk3urI7i7PERxS5DcWxlX25sLw7g+&#10;N4hzo11Ya67AQl0RVprLscz95ZZKbPY0YrufUWSgA9tDXdgZ6cHuWB/2poawvzCO8yszuLy5gpsn&#10;tnBjdxMXVhexPTGE2c5mDNaWoa0kFy10K235WXQYdGr8HDoJlQ7GvE6q15yDwSIzRsuK6VIqCTNC&#10;rZ3AIlBku9zSSLdUj8m6WgWUvtIKAjkfJUkpyBSHEkGnEUT34Ucn4kXgesgEQjmXiWChArxkUqGH&#10;Op8qJDCAsYfwoaOJkZm2MQalBFOc6qHIYlQRYcEvZWVl2Vu/Uq20enqVZkyrj9Xp/jbYxwN+zva0&#10;5Hr0Vpcz2pTQmaSiMtmI+tQEdOZl0sLnY0AWESJMmrMzUZWajIIEIxKjwxHKqORDd+JNl+LrwahD&#10;d+LHrT+BEkighHj7IIp/cZP41zYvzoDKlAT0lRRgtaMZp4Z7cX6iH5eoy5O9uEqo3Jjpw43ZHlyd&#10;7MDF0TacHWzG2YEWXBjt4HO61fNOdDdguiIPC3Qku4TI8d5G7PQ04dQIATU5gLN0ImdnRnB2dgxn&#10;58ZwbmEC55encHF1DhfXFnFtew3Xj6/j6taqur2/OE2wDGCqvQED1SXoJEwEegKU3iLClBpg1Bkq&#10;LsAwf/ex8hIFFAGIuJP1DgEKXYr0UpoaMV1Xh5HKaoK4DI1ZuaqPkmWI4WcQgbjgYEQHBBCyvgij&#10;Gwnx9VJQCRSYyCkPlJyYKadByDCxnp8bwY/EuFjEMy4KUGQhaz86G4M+8mZJYskh61eqlVZPr1Lj&#10;k2eiw8P/KdDTFQEEilw6ok+aigRHHe19RUIsGnnw9zDeDNGZDFmB0piRhvLEeOTHxyLFEInIQG/4&#10;uzvDl5KDwd/TzfJX1osHhZcPwhl5YoICkKoLRyF/pj4zhX+9S1XcOTtOmEwN4vJUP64QFFcmunB5&#10;rAOXxtpwbqgRJ7uqsdFUgvXGYmwz3pzub6KasUSQ9GUnYLbSjFP9LTg92IqT/a3YH+shTOhgph8C&#10;5czMKE7SoRwntGQK/1JfJ5YHe7DGyLMxOoCdiWHsTo/gOCG0NtyNxZ5WTDXVYKC8CJ35jD50KAPF&#10;ZoKkUMFkhJ+DRJ45RjZb5LHJBpQpAmWUQOktKUNTVh5Kk5KRG2dEuj5KQSUhPJxuJdzSpA0PVQ3a&#10;MAImVEUfuewq3QkdnVynR1Zwi6czSTIZkcC4GE/JiYOy9m5ctP5SkzbKo9XTLgA/nBBt2g/jf9xA&#10;xpNgxpQCUywGq8oVNKqTTKgwGtCcmoT+/Fw1HCrqzs9DHd1JabyJcIhTa4lEh/gTHnQkdCZydrL8&#10;pQ32saxtEiZxx88PcSGByIyOQHmyCW3mTMzygN0b7sFFgcnMIK5M9REmdB9j7bg00ka14PxgA/YI&#10;lK2mUmw0lGC7pQJ73fU4Sc2U5aAlQYeJkiycHmglUNqwN0A3M96H09TJ0V4c5+tvDrSrHspUSzWd&#10;h1zoPBt1suoaY1wL3UcXoTHEiDfeXIuptnrM97QQKG1YZASa5u84xAjYU5jHf3c2+vm5jJYWqVGe&#10;6eoKzDfWKqBsECSbjzRnFxoaMFXDyFNeRXdTimYCpTIlnbEnmRCOR57JhDxuzclJKEhPgzk9FZlJ&#10;CcggpNPijUghOJL5+SYnxCM5MUFt0/h4ekqyul8civRWJPLE6KL2W9NatXkoWj3d+rWeaz+uCwl/&#10;PoA5PohACXNzRjH/Mw9XVaCH0KjmfiWB0paeokY1JvgXeVSWEsjLQW1yIkr5n76QAJKYFBMagGBv&#10;2nTGHLHuIb7e6q+tNGIj/fxp7/0hK6Tl8LnVaYn8q52H1a4mnJskSOZGcHVuCNcYc64xzlwZ78BV&#10;6toENd6OK4TLhUHChc7kHJ3JeTqRs3QkC1UFaE+KxnRZLvaH2hVQTlFnRrqx3deKpXZCp6kaI1WE&#10;oEy/z01FlVwkTJaQpKvKoQrjY9RMWbWEoyyHwOcO1Jaqc4pG6yow2VCNaWq8pgL9dCh9BbkYZuQZ&#10;I1gFKDJMLMPFm13tanKbQMUClHpMVVVjuLQCvfnFaCVQGhh76qjqzGzUZOeqpRlqCwvQWFaKJn7m&#10;jVbV0yFWl5agoqQYpUUFKC7MR35ONszZWUoCFQGKnN8jy3TG6HTbPT09P279WrXS6ulUqb70aJCP&#10;/0/5ebjTnbgg1IUOhbZ6gP+Ze/JyUUug1DKedGWmY6y4EJMKKEXo4n/uWv7VLGWWL2BESjdEIJYO&#10;JcyHICFMQv28EC7XImbE0fkHQE/JZLYkHgDmuCg0MO4M88DdHezElfkx3Fgcx/WFEVyfG8D1mV7c&#10;mOrFLcLlzlwf7lL3FwbxYGEI9+aH8NzMACFDVzPUgY36MgxkJmCpuhBnefs0486JnmZsdTZihlDo&#10;J0TaCJH69HhUJceiLDEaJQlRKDTqkSWrtRFwApYGOpUxOpGp9kYM1lego9SMzrJ89FfSkVWXYYLu&#10;ZbqhihGmEmOyjAFdykCBmZGnxAKUdgtQZHKbbG1AGa+qIlDKCaFSRiZGJzqVzrIKdJZXoKuyCp3V&#10;1eisrUVXfT26mxsP1NnUgNaGWjTVVaOh1qLaynJUl5UpyORmZiCR340s1UmgfCsmPHJR3Kb1a9VK&#10;q6dTebEZwQFevr/l7+GBACdHBNodRWZYKP/z5ylo1CWYUJ9gRG9OFiYImakK/tUuKUKHrOLOv5DF&#10;MVEwG3RIjQqFMSwAUYE+0AXIQkl+iArm7eAg3uY2IFA1IdMiI1BMR9POuCNDuqfH+nBjeQrPrUzh&#10;1vI4bi0SGPMDSncWBnB/sR/3lwbwwsowXlwdxYsrowoqt6b6cX28FyfbGVGKsrDRWIHzBMpeTxPW&#10;W6owU12MQRn6TU9AVQIhEheJ4ljKpENRvF4BJVMXitSwIDVTViLP2mAPtsYG1YJJQ/WV6gTB7vIC&#10;9JUXYpRQmaFLmW+uwWx9lWrGyiiP9FKmayrVULG4E5ngJlsBynxDHYFTqYAyWEJ3U8rXLKtEd0UV&#10;eqpr0FdXj4GmJgy2NGO4vR1jPV0Y6e7EYGc7elub0UGotDXWoaO5AZ0thExLE9qbGtFYU41COsRE&#10;usMQfsZ+vl7fNEZGz2hA0eqpV2pUUk6Al8//J6un+REofgSKgW6lghm9PTsTTSmJqIuPQzsjz1hJ&#10;ISbKStBnzkFjcgLK6UxKBCgxOqTxr70s+mwMC0QMnYqB/9ENwXKaPh0Ko04U3YkaLo7WoyI1Hr2l&#10;eVhsq8HeaBcuzw3jpsyCVbNhh3FnZUjp7sog7i4P4N5SPx4sD+L55SFqmG5lCLfpUm5N9an4s95Q&#10;iu3Wapzpb8NudyMW6VpG6Ex68tLQKkPeaSZUizuRNWcZdQridHQlEciICFEuRa61M9pUq5qyxydH&#10;VbN2rLmWQClBt8y5qSzBJJ3JHO9baq3HUnMdFvn8yapSRplszNZVYbe/G3tDfdgfG8Lxvi410rPQ&#10;yMhTU4NRQmWQIBkor0RncSlaCmUFuFJCpRqDjU0YbWvDbH8f1qYmsTU3g9WpCUwPD2CktwvDBNRo&#10;XzfVhSGCqptQ6SBkagi0GF04/LzcERYS8I9ZSSnL165d0yKPVk+3TBHRTX7ePv/PW5ZhdHNWozzB&#10;DseQFOCHakaaprRkFXuaCJARZnmJOzKpq4yupEAXhoLoCOTH8q99VCRS9eFI5l/9hHC5NEUI4RJC&#10;qAQRJgKXIDU7Ns9oQG1WEgar89XZwSdG23COEecaYXGDMLm1Ooy7GyO4v0lxe3d1EPdWBvCA2+f5&#10;mDgVG1TuzA3iylgXTvc24SRBsj/IyENttNdjtqYEY2VmOoNc9JfkobtIruCXhqq0BBQnxqpzd3L4&#10;u5cmmdQs2UVCRCa5bY8PYY4ORVZm6ywtQA8fG6mpoJuqwXxLHVYZiZa4XWtvwjK3IwTOemczzk8N&#10;49zEEC7PTiiwyEjPIg/+ecaXacaZwcoKdJeUokliZDadEz/Lropy9FZXYYhOZqanGztz0zi7uYrT&#10;68vYmp/GytQYVqbHsT47iY3ZKazNTGB2qB9jvZ3oaWlAqikGQb5e39KHhfxNVXHxmdu3b2tNWa2e&#10;bsWG6qcD/f3h5e4CH3cn+LrYw9/+GCJdnZFDAFQnxqOOak5OwkghgUKX0pKahMKIUOSFB6HIEK7O&#10;d8mN0SOLkJG1TTJkFfloiUE6xMvciRC53k0IgROBAhkuzknBcE0hVnvqsTfRgXNzvbhKoFyjK7m1&#10;NoI7m2N4sD2B57fH8WBzFA82CBLC5aWNMby8MU5N4KU1Pi5T8eeHcWWiBxdHu3FxrBcXqNNDXTje&#10;28aDmgd/q5zfU4u51jpMttSqRmsXI0xrIV0WY1d7cR7dSTVWBruwOdaPteEezHW1YLCOAODzehiF&#10;RmrLCZRqLNChrLY3YKWtDsf72+lKOjDfWEXA1BIu4liKGHOqsEIXMy1LRZYXY6SyDIMVpegsykcH&#10;1cKY1MJtd2UpgVKCNkamDr7HYAOBRahtTI5gk2BbZvRaHhvAOvd3l2Zwem0BZ9YWcWJpFptzk9he&#10;nMGFEzuYGR36h7IC8//sb21999TcapD1a9VKqx98rVavfiJeH3sumHHE080FHq6O8HSygy8dSrCj&#10;PeJ9vVEUE426pES0pCRjOD8fY8V0KIw/RXQiBVRFvAEV/IuvztqVS3eaopGfIFf1i0UO/4KmESxJ&#10;kWF0LnI5Cz2KkoxoZBQZqSvCWm8DgdKJc/N9uEKYCFBuEii3CY37O5N4/jhFsLxAsLy0M4FXeN9r&#10;x6fx+s4sXj8+h1e2ZvDC6iQj0Tiemx/F1alBXBzvxwXq/PgAzoz24sRgJ3YGOrE91IOtkV6sc7tK&#10;eKzwvoXeVsx3t2CZYNjgY5ujfWorj810NmG8uQbjBMkkgTPL/UVCab1TJrDVY5s/e1yWoGyp4X0N&#10;an+XkDnN99zqblZxqCsvEw3pdHhpSWjOy1KuZ4ivN0jo9NWUo5kwa8jPQrNMnisvQL80frtaMdvT&#10;jgm6nnECcbqnFet0PmdW53Hl+BoubK9gm0ARJ/NbP/8lfO03f/Vb7732yt/evHDxv5ze3LmxO7MR&#10;av16tdLqB1utaaVHE2NNbwb6B8DNxRmuLg5wdzwGbwJFXIqeESibDqMuORFtaWkYKiBQSorRwchT&#10;TJgUR4XzMSNqUiyXrihOjENxskldC7gkLRGFKfGESixBEqVWe881xqCMj7UUZGCsvhRrfQTK5AeB&#10;coNAeW5zHPcEKLszeJ7bFwiWV07M4LWTc3jj5DzeOrmAt/aWCJV5vLI5S+cyy0g0hZuEypXpYVye&#10;GsIlFUEG1flBu3QdApTtkT7sjA7gOO/fk4lu85PUBPYXpnBuiXFjcQqn58ZxcpougXBZ6e/EIt3K&#10;HB2HNGMXqGW6neXWGkKlgW6lHgtNldjpa8W1hQk82FnBC7trjD1jWOtoVpPgquUypnHRjFsZmGxr&#10;xGRHE8FRoSBSKZf+yElTl+hoLspDV2UJYdKGpcFuRqA2jPJ9RwixRf7u+3Qo105u4vzWMpb4b7iw&#10;s4Hf/sUv4S//7I/xx7//VfzGL//iP75y//5fr83NvzfZNxJh/Yq10uoHV9kx2V5GQ+yv+vh4w9HB&#10;nkBxhDsdipcAhQpzskdKkB/qUpLQmZVFoBRgorwE3dkZCihl0RFoSDWhNtWIMgKlNDmOwIi3XFg8&#10;KwXlGckoSpYJXLGESSwKEi1X3msvyuZf/jKs9T8KlMHHgDJlAcrxKby4O41XCZI3ThEkpxfxzull&#10;vHtqBW+fXMYbu4t4bWcBL28v4PmNOdxemsLVmVFcJhQuEir7EwM4SajI+TybAxQP1u3Rfuzzr/wl&#10;+au/voirG0tKF1fmcJZw2SdoTkwOY5MgWu6mY2ipw7TMR6kpxZRSMSNNqRqWnq0vU+7kytwYrhIq&#10;F/i+pwmudQJlpKIY9akyVycGLeZsTBEoY3wtWUFfrj4ocLUBpalQzuwuwbKAb2oEayP9mOluwxjB&#10;NdvXgW3+m85vLuHC1oqKQjfOnMRv/9LP4i/+9I/wJ1/7PfzB7/wWvvwLP//3rz7/4L+d3Nw+Odk0&#10;qc2a1eoHW6nRiQmGqKg/8fT0gj0diSyI5EageNjLurHHEMhtnLcHapIT0JObq4AyVVmGfnMOSulO&#10;ymIiUJ8Sx8djCRQDgRKrFoGWxZjqGGtqZSGm9CTGHBMKCZOSFB5A2SnoKMnGRFMZ1vsbPxIoDxhv&#10;HuxMEyizeG1vAW+eXsLbZwiTM6t4/8waPrO/gfept0+t874tvH9+F6/vbeDu6ixu0m3cXJ7GFR7k&#10;cj7PLqGy0deJVf7lX6PzOElgnF+YxsXlWVxemcclwmR/bgKnpkf5Ow3TychC1N1Y6mzBFCPKaEUR&#10;+otyMEAYDpXkYqw8H1PVxZitK1MRRybnXZBp/oxbO33tWGyuU6u7dTLqNGamoZdwmRHINNXSiRSr&#10;dWxlPVuJPPXmTHXhMolC4k62+f7rdCHKpbQ1ECqNmGUs26OLksizSGCd3V7DF99/G3/2B1/Fn//R&#10;N/D1r34Ff/KNr/2fP/jqV/773Tu3vr6xtFFm/Zq10uoHU0lxSQ06ve5/e3p7wcnZQQFFVq93tzsC&#10;XwdC5dghRLo6oiw+Dr35eRhk5JF5KMNF+aiKi0IFgVJHkFQmRKE0Xo/ypBjUZCaqVd2aCnkgFWQR&#10;KumozKBbkXOC0hNRl5uKTgFKYwlWe+txYrwd+7O9uLw8iKvU9dVh3NoYw93tSdzbJlSsQHmVMedN&#10;OpN3CJP39gmTs+v43PltfO7CDt4/y+3Fk/jSrQv4/I3zeHt/Fy8dX6O7WcXdrSXcWJnFeYJid5jO&#10;obeDUGlXbmWXB+2pyRGcnRnn7zCBM1OjODk+xPv7VUTa6O/CCoEyXV9JkOSiLSsZnTkp6Oe/bayi&#10;QMFkoalKNWhlct7dzUXcZyQ5Oz6ohpZHCZE+flZtdCd9FSWY4WuNtzZglC5lqrOZ8acZg/VV6CSs&#10;eqrofHh7aaBbuRNxKjM9rRhnRLL1UvaWZnBpZw3jXa1Y5e999/J5vPfKi/j8Z97F53/yM9/8hS/+&#10;zF/97u/85v94483X/vHE7s6XlqeWk+RqBtavWyutvr+VlpYxFx4Z8U0PL084Mt7IZTCcHY7A9dhh&#10;eNlRhz+NYMdjyIuKQC9hMlhYgKHCfDqVPLTRrtclRKM+MRrViXpUJkWjKjUOTYRJV1keeiplWFTW&#10;cDWr6/+qawLnpKM5PwM9ZbmYokNZI1B2R9tweqoLlxb7cVUcyrrFodzZmiAMpC/x7YHy2bMb1Bb3&#10;t/HZC7v4/LWz+Nk7V/Fz96/j87cu4e3ze3j55CZePL6Be1urBMsCzhMcp+kA9giOPR74e2OyHcIp&#10;0cSw2sr9Ah9Z4X6lg0Cpq0RffjbaM5PRa87AaJlZuZO5hgpsdDUpZ3Kf4Hrt9DZeObWN64vT2CA8&#10;BksL0ZWfi6asdHSVFmCeIJMh6dneNgWMDb7PqqzF0tuO6a4WLNBBrQz3KqCsDPWq5yzTjazKaM/E&#10;EPbX5nGRDmWCMezU6iJev3sLuyuLaiLc1vLSP50/feofX3rhwT/eu3cHM3MzqKut+82CtIIo69et&#10;lVbfvwoLC/tEZmbW5dCIcMgV/hwIFAe5tg6B4kJn4nH0WQWUAPvDSA7yQ5dZbH4poWKmU8nFAK16&#10;D91Gd24yOnKT0JgVj5p0I1rz09BfXYiRhjK1jmt/TQkBI2u55qGlMBsdxdkYqMzHTEuFijziUM5M&#10;d+GiAsogbq6PHgBFHMrzx2fw0ok5Rp7FA6C8T5h8hjBR2t9UDuX9szv4zIUT+OmrhMrda/jVV+7j&#10;F1+8jc9dO4+3zu7h1VPH8fLecTx/Yht3ttcZrRZxZWkWF+amcI4O5dz0GM7PTCjgnJseV2DZ4UGt&#10;VrFvrCFECjFUzM+AkJyuLcFsfblyJzLac3V+nODawDsXT+HdS6dxnwf9Lt2NDBu3ECZVSfHoKDKr&#10;RZwW+jowT9mAskWIyXaNrkhijrpPIhfd0vGZMewuTCpnIk3Zqyc2cPP0cRxnVHvtzg184b23cIb/&#10;ls7mBpza3vrHB7ef+4elhTlMTU2gpa0FWdlZ/5CXnlVq/cq10ur7V7nxuXYZ6RlvBIYGw97REXaO&#10;dup6Oo4EirPdIbjLhbyOPsPY8yxivd3QmJGKyepKHlglPLDkJMEizPHAmqkpxES1Gb0lmajPNKEp&#10;Jxn9BMZkaxWm2moxLItD8695V1k+Oktz0VOeh5HaYix01GBrqIURowNnZrpxcWnAMmy88RAo93em&#10;8MLuHA/WDwJFHMr7SgSLAGXfAhTpoXyWB/VnL53BT1+/oKDylXde4/YBfubWNXzm6kW8f/kC3r54&#10;Fq+dPYUXCZkHu1uMV+t8vzXc2VjBrfUlBZrzhMwpupdtgkFGbJZb6tVcE9soz1JLjRrl2RvpwZ31&#10;ebxzYQ8/ffMiPn/7Ct48e5KxZ1j1UJoyU1FqjEFzbqZyKOI8pE8iEqgISGwQEbhIQ3Z3dgx7C1M4&#10;I03i9UWc31xWzdg7507iNl97d3EG/+mtV/HnX/8qfvuXfx6Xzuzh+PoqTu0e/1ZPVwc6u9rR1NKE&#10;PHPe35XnFputX7lWWn3/KseY45uUlPyLAcGBBIoD7CXyyMW56FJcHA7Dg85ELublR0W4Oqihz9GK&#10;MkzWVKi/1tNVJVhtqcZaq1xSohyTdYXoyJdlIpPQV56DqdZKzBAacgmLfgKluzyftj8PfRVmjNUV&#10;Y6mzBjvDrYwf3Tg714vLtobsFmEi/RMZ5bG6k1dOzluAcmoZb59eUU3Z906LCJUzG3jvzKZqyr5D&#10;vb1/HO8x6nyGUPnJK+JWruPXXn0Bv/H6y/jFF+7xoLeA5b3L5/H2hX28ce40Xtungzl9kuAiYHY2&#10;cYtx4triLC7OTOIMwXCKEURGbmSOycmhLjXfREZ2Tg53q+FiiTo/deMivnT/Bn7uwS38JF3Rlfkp&#10;tVB1O0FSlRyP6rQk1UPZGBukBrAy0otFwmpOYhAjjwBmnWDZniRQBGaMTWdX5xVMLu6s4sruOu7y&#10;33WbULlFqPzqF34Kf/6N38Mf/97v4Le//Ev4yXfewq2rl7+5s7n+zfWNVYyNjf59ZVnlqxVZFX7W&#10;r1wrrb5/lWxK1hliYr4eGBykrj/s7CqXDXWEk4sdXByPwpNOxYfysz+EYN5ODw1Ed0EepmqrMC4N&#10;xMpiLDcytrRUYa2tEsvtlRivLcBgRQ6BUYj5jmrMESijjWUYrJHrDeejuywP/dyOEygrBMruSDv2&#10;p3twYaEf1wkT1YwlSO7LcPGJWbxAvUyYSP/kNeoNgcreEt4mWN5RIlxOreGd04wbpzbw1qlNQmcL&#10;b505jnd58L1/8TTeuyCO5Sy+8Nx1/Py9O/jC7Vs8+K/is1cv4d0LZ+kmTuP1MycZiU4QXjt4sL2B&#10;22vLuLm8gOuLc7i6MIOrjEVX5iapcUJmBOenhnCRur4kDmoN7zHm/Aydyc8+uIlfeOE2Pv/cVUJp&#10;AfNNtRhi7Oli3JFrD40yOm0SGpsTQ9QwVgkpgYk0aAUsclvul6izx1izT4dybmMJl44zop3aVrp1&#10;Zhdv3buJ3/jZz+MPf+c38J+/8lv406//Pv7w97+KP/r6H3zrV37pF3Dz+rW/2N3YmZ/vHHG2ft1a&#10;afX9rYS4hNRIne6/SuTx8vUhVFzh7O4EF7mejtNReFE+jsfUhbwC7I/AqIaPEzFidSkTBMp0dRGW&#10;G0rVAtEb3XVYkSv3ERQrPdzvrcc89yfpXkYIkIFqWQogD0NV+ZhqKMEan3NqrAPnZnpwaXEQNwiT&#10;29vjuE9X8gJdyUsEycvc2mDyugDlxALePLmIt6i39wiUvRVqVQ0bi2xAeYOO4a39XQUTgcq750/h&#10;HTqR9y6cw2cZeT5zxRJ93jm/jzf3T+G1Uyfxyt4unt9h/OFfdwHKrZVFBZVbopV57s/hxtI0ITOp&#10;XIkMST+/s4I36Rg+d/08vnj3Gn7u+Vv4xZfu4mfv3yJoNhmXujHf0ojZ1kZ0EipjzXUq1mwy3pwg&#10;oE7MTaj9VcaeA5jMjuOkTLhbnlVx5xwdyuXja7ixJ0DZwR2C8t3n7yiH8rVf+xV87bd+HX/8+7+L&#10;P/qD38N/+ZM/wm/96pf//M6Va/PaPBStfqBljDGWRkRG/u+wiAj4+vurC5rLVf5cGW/cnI/Bk9FH&#10;Zsz6ECb+VISTAzJCgtCak6UWGpqoKsZoaS5mawoVUDZ76rE10ITtoRaltb56LHZVY7a9HOONctkN&#10;M4arc+le8jHfXIrtvgbGiQ5cmO3FlaUhupNxNaqjYs4uY84JOhPqdUJE9KZo1yruv32STuWkQIVA&#10;2VvDW3vrdC8bdDGbCihvnxWg2FzKaQLmJN6gC3mL8eZtwkWB5PQJxqldvt8OXjy+hftb64TJEp4T&#10;mCwRIqLleQLFApUbyzO4uTLD/Rnc21qiq9kmnPbpSC4z6tzEL798F19+9QG39/D+lXO4QndzmpHp&#10;9NQ4Frvb1YmHZxZnVI9kX+a/bK3giqxlSxdyjvFGdGFtUd2+vM2YI2vd7m7g+slNPEfXdefcHl5k&#10;nPrJV5/Hb//CF/GN3/w1fI36xu/+Nv74G3+Ar/3Ob//pl7/4xYH7q6va9Xm0+sGWKTZhQBcV9Q9h&#10;EZHw9vWDiwdjj4czXBh7XJ3t1IxZT0c7BRVf+6PwP0aouDih2BhLl1GGeTkBrr4ccw1lWGmroUOp&#10;x2Zfo3Iey51VdCqVWOwox3w7HU1TAUZqcvhz2RirJYSaiwigWpwabVPXLL6xPII7GxO4v8kIsT2D&#10;l3fm8BrB8Tr1hgDk+ONi9LHuv7W7jLdOrNC1UAosFOPPO2c28d7ZHeo43jtHuBAw7549gXfPWSQO&#10;5tWTW3hxex0PNlZwb30JdxhTnluaVbrJyKFEAMjt2wTAc9Sd1Tnc21gkgFbwxpkdRqczjFGX8QvP&#10;Eygv3cYvvfgcvkS38pnLZ3BvcwlXF6dwcX4CZ+hErhFKD/a2cIvO5soKX297Bc8TSi+ePq62905s&#10;qO3zdCLPy32MN8/z93yBv/eLdFkvEIyvXL+Iz736An7r57+Ar//2r+Hrv/tb+ENGnm/8we/9xR99&#10;9SujX//MZz5p/Yq10uoHUzLZKd6YcDraEIPgsHB4+fjB1cOdQHGBs6tMbrOHG+VBV+LlaK+g4nXk&#10;MDye+TRifb3RkJeN5d4ObA52qcuHrnc1UvV0HU3Y6m/ESmc176/BfFsppgmTyUYzgZKFoepMjNZk&#10;Y4b3rXdXY2+kFZdmeukIRnF/YwrPb0zjxc1ZvLI9h9d3CBMFDkacnQ/qjW0RH6felPuOLxEqy3Qs&#10;lggkkt7Ke6dlWHkLnzm3jffP7XxA7xI2r/Mv/0t0CQ/WF3BHgMGD/xYP/pvU9ZkxahQ36Cbk9q2F&#10;Sdxm5Lm3MocXxJ0QXG+fO47PXd3Hz94hUB7cwC+9cJNbmQNzga7oJCPbKiPTFC7PjeHi9DCu8rXu&#10;bS3iff7MZ66eVef+vLS7Rke1Qzgdx7t0VO9dPMXtKbxNZ/UmAfIGQfLGxTN468p5vHJpH6/duITP&#10;v/UqfpMO5fd+41fwB1/5TXz1K7/1d1/76ld2//L3f19b9V6rH3ylhVU/azQmvKKPNiAwJBTefv5w&#10;9/KyuBRXZzg70aUQJu6Up6MDgUKwHLOD27PPINjFGXl0KWNNDdiS3D/QifWeFqx01GO1o1a5lPVe&#10;iT+NmGstwVRTPlXAqJNLqGRjvC4Pcy3F2Oy1OJTLc/14Ti7iRaA8oF7YpEPZokPZZtwhVAQYj8sG&#10;EwUUygaUd2xAIUwsQFlXU/PfV0PLWwd6j3rnzDZeO7GOFwmH+2tzBMo0oTGOazMjuDw5pM5aFl2e&#10;HMRVwuDG3Cgfn+DzZvD8pvR11vAOgfJThMOXCJRfFKDQpfwio8/P3rmCz105w4i1Seczh+t8XTlp&#10;8dLEAC5x+8LuCn6a0Pksf/Z1Puf1U1vKNb1/cQ8/efk0Pkt38z71LvU2YfL2pbN459pFvE6ovPnc&#10;Vfz8+2/ja7/+y/jGV34DX6VL+cqvf/mNP/y13/Wyfr1aafWDrezobLeYGNMXdQRKQHAIfP0D4ent&#10;rVyKiwtdiqMTXAgRV8LEw9GRLsUJPk7O8HWUBZhcEBMYgPr8XDWzc2u4F1t0KidGurHa2UC41OPU&#10;ZDfOTPdikbFHoDJDgEw05FNmTDUWYqm9HDuDDdif6MRVWepxbfwAKM9TLxEqchbxqwTL61sEy0fI&#10;5lLeZvQRoAhIbFJAkWFlOhXZV+LtdxmH3jq9iVd4YL+wMY+7K9N0J3QlsyPqoN8f6sLpgXacGezA&#10;uZEe3tePqzPDdCpjBIr8jnzvk+t0OQQKwfGl5y7hF+5dwy8TKL/ywi38/N2r+E/XzuJtQkvgc2tp&#10;wnIW9OQArsh7zAypNXTfPEP3RIhIJHv//En1WqLPXdknbM7iPW7fvUyYXDlnAcpVC1B+8SffxR/+&#10;zq/jz77+VfzOr/3yf/n1L36xxPrVaqXVD77SEtJCYo2m34yOiUNwaBh8/APgYQWKs6sLnAgQJwLF&#10;mTBxI0g8KG9nVwS4y4XAXODv7IyMWAOGm+lERvuxy7/kV1dncHFhFGem+nCD0eXm5jTW++sw3Vyk&#10;gCJbkQBmtasKu8PNODfVjWuLQwTKxEOgrNOlUC+tT+NlQuW1TbqVj9DrhM4bBIq4lLdP0KEQJI86&#10;lA+LQJHRoL11vLQt7mSWUWZSweLK1BAB0o0TdFzHGeNO9rbg7HC3ut8Gkwd0HC/vLOONPb7O2V0F&#10;gC/cukiIPASKwOVnbpzHOwTOC4xnApRLhMlFgun6AqMUYaKu4UzX88pxgnBfIpj0ek7gszaXQvfy&#10;/pWzHwDKK3Qqb92+ji+9+wZ+4afexxc/9y6+8P7bt77w5ptHrV+tVlr94Cs9OccUFxf/n6OkhxIa&#10;Dm8fP7h5eB4AxdHJCY6EiTgVV8LE3clFyd/TC75ubnC3s4Pe3xeNxflYojvZESsvBxsP0luMKrd4&#10;kN87sYiVnhqMVOcooMy1lWGhvQxLnRXYYNzZG2vDhekeBZTbdCj3rNctfkA9vzaJFwmVlwmVVzdm&#10;rKJjseo10aNAkdgjUNl92Et5+6Slj/Jh0Vnw93zjxBpepHsQdyJR5vqcuJN+5Uq26bS22uvU6vkX&#10;x3vxHIHz/MYCQbKiYtJbpxmZCIHPXBBXsY8v3LhwAJQvv/icgsrP3r6i4PDK7irurMzg0tSAgpVs&#10;by5PEqLS5J06cDzyvFd315SreZeO5R3+7DsXT+Mt6o0LZ/AmYSJAeZNAkXkoz/G+q/sn/s/9yxc7&#10;rF+rVlo9ncpKySqMM8b/fxG6KAQGh8Ld0xsubow7BIoTgeJAoDgQKOJUXAgUgYqbOBNvH/h5esLd&#10;wZ5uxQV5ySaMtNZjV+w8D5B7J9fwwv4W7u2t4srqBCYbizFYmUVnUkyYVGCZEWi1uwpb/fU4LUPG&#10;spbs4iCeW+Ff/9Vx3KXu8+ceULIS24trhIpVrxAur6x/ECw2uKjoI7I1cgkWkQUsj2uVTmYNr/MA&#10;lgNZDmhxH9InuTDeh1P9bQomm221yqFcnR7CCwTPm3Q14jjkYH///AkFk5+8dAo/TSchbkRijgDl&#10;11+5q/RLD27g89fP4S1r7LnCyHR2uAvn5NrN1shzZ3VauSPRC1uLhNUa3mCUeoPAeoPu541zJ/E6&#10;9dq5U3jt/Gm8evkcXr91BQ+4PbO5gr31xT+8uLuZbP1atdLq6RQjT3tMrPHvQiN08AsIgqu7J1zc&#10;ZZTHHY5uBIqzE+ydCBSCxZnxxoVyc3WFr48PoeINDz7u4WwPQ2gAqs2ZWB3tw00eDNe2FgiUbdzl&#10;QTvXXo32/GQMVdKhNJfSmVQRJjXKnRwfasb+ZCcuzvbh+tKwBSjUXXUhdLqVZYKFen5lAi+uECzU&#10;S4/A5eU1C1wUYCjlVOhSRLLYkjRzv70WqSW8zANY3Ik0W6W3Ib2Svb5WgqQOa81VCiin6FbEnQhM&#10;PscYIn0RkcScn7x0Wt1nA8rPESjiTH79lXv4jVfvKafypecu47OEjjRe70gkpAM6IdcNGmjD+cl+&#10;3FycwD2C+C4fk+1LjEevHl/Fayc31HT+1/aP41UZ3t4/iVcJlJcvnsXLjD4PrpzHqY1lAmXpF25u&#10;bnpbv1attHo6FWswTuujDN8KDY+Ej1+AcifOjDLOHm4WoLg4EyiMPZQT950p2bq5u8GLDsXD3ZWO&#10;xQH+Hi5I0IWiNj8T8zwY10e7sdjbjNH6ElQkRaEqOQr9ZVmYkzOLexgj+psIkxacnujEhbk+XGXc&#10;ubU6poBy+1GgKKiM4f7SGF5YFqhQ3L5AyIhk3wIawmWV7oWRSJq4j+sl3q96Mdw+FO9fn8XzPIhv&#10;0ZnYYs5ud5MCyUJtCRbrSrHD2HN+tEdFHWmYCjSk+fqFmxfw04SKuBOJNCIBjA0qv/TgpnInv3D/&#10;Or5465Ia7XmHrkYawDcXxnFqiO81YLn2svRQbhEqN/h7iB6szeHl7WW8Qji/emoLr57ewcuUzFN5&#10;6dweXiJQXrx6AXe53ZIJcqvzL928eVMbKtbq6dXq6uqPGfSxxyMjdQgKDoG3nx9B4aGizgFQXAkU&#10;uhCJPo4EicjBhbcpZzoVWe5Alov0cJHo44wwLxdEeDkhytsZoc6HEXD0U4hwegaZod5oz0vCXHMF&#10;NnoacXygBSeH23B2sguXBCgyQ/afAcrz4lSWKEaEB4ujSvcXKNnKbXkOgfMkicv5sHj/0gTu8ECW&#10;OCMxRHol4kzk3KS56iIs1ZfRrbSpx1/iAS6jMAINcSPiSgQmEnmkkSo9j7f3d9Rz5H6JOT9z44IC&#10;j+xLg/XdCyfwJmOMxJors8M4PdqFU8N0aHRGMrIkkiHr++tz6v1sQJG1VV7cY2SiXtg/gRcEKNcv&#10;4/aFc1ieGv/W+uzkEr9PbQElrZ5e9RT1fDpaF30tNDQUfoSJL+Xp5WUZ3aHzOAAK4WHn7Egx/lB2&#10;cpuyV4Chc6FDkdXdXB2OwO3YM3B55sfh/uyPwfWTPwzHH/khBB39JJID3NGclYCZxjKsdzfg+GAL&#10;9kbaHwLlIxzKXQLlLmEhULm/OIZ78yNKd+eGcXt2EM9ZdXtuCHcXRtTlNG4/JttzPqghahjXZ4Zw&#10;YawPpwc61IiORJyVxkrlTlYIlpM9LWpkRkaBpGEqozoyr0Tij0zvl36HjPZIH0ZGfl7YZFzh895i&#10;VJHRn/cJHItOqAlwbxM+8vN36Y4uTPXj5GA79ke6FLQkdsmw9T26phcJnZcZe2R9lZf3tgiULTw4&#10;SaicPoHnL53D89ev4Ob5s1iYGPvfs4N9ldavVSutnk41FDYcI1De8vf3h4+3t4KKF4HiJj2UR4Ai&#10;8DhGoBxIbh9AxREOzrLUwVE42R+C89FPw/nZT8CTzsTr8CfhRbBEOB9BarAXGjMTMCkr3CugtFqB&#10;0k2g9BMocmGvjwbKPUqAcVcgQSDcmu7Hjck+XKeuTfSq7U25b0ruk9sPdW2iB1fHu5XU/oTsy319&#10;6ho+EnVOMKLJqM5Ga40CyWJdGZYbyi09FFnacWqQUWWCB/ykOuhvU2rOCiEgc1Mu83F5jrgMaa4K&#10;YCS2CHBkfdvXCR/poYhDkQbti4SQXBhe+ignKTWUzJ99OMdlAS/JDNoT63hJVps7SaDsHceDM3t4&#10;cOkC7l+/iqtn9zE/PvafJ7u746xfq1ZaPZ3KScnx1UXqvuzj46NA4i1NVg8PuMoSBo8B5ShBYtMR&#10;QkQk+8foTuzpThwdjxAoh+Fy7Fm4ESoeR34CXkc+hQC7ZxDhegwpIT6oTTdhtKYYKwTKzmAbTo12&#10;4hwP9kuzAx9yKJbGLCEiMFFAGSVQRgkTHqx0IrdmePDxZwUKl0e7cXmE4vbKmKjrQ7rM97o00qF0&#10;cbgdFxi3Lgxxf6gTZwUmjDrSK5G4s95SjZUmcShlWKBLkfizQaic6G1RIz8yN2Wrox5rTVXquQKc&#10;bd6W1xAwSb9FwYdgkJX3xdnI6JDEnBe2l/Ay3YsA5oWdJQWU3b4W7PK1zxNsMsJ0jXCS2CNu50UC&#10;6cXdNbx4gs8XoJzaxf3907h78QLuXLuK83unMDs69sWZri4P69eqlVZPp5IMSfEEyh+LMxGYuNOZ&#10;yOxY1XwlVBzd3GDP+HOMt48y6oiOODnikJODVfa8bY+jjsdg70CHIktG2h2Ch92zdCifhvfRn0Cg&#10;wyGEOR1BvL87KhINGK4sxDIP3B3a/FOjXQdAkTkot1ZHCZOHurNMgFB3lggROpg7C3QmhIm4kGuT&#10;BAnhcXG4E+f5WhbxYFYiMIY+qPME2LmBVpwV9bco7fNAPkvtdTdhW4aHW2uxQUCsN1djVSKPXBqD&#10;v++MLEJdWYD56iLMVhVirCgbfdlJaE6MRntqHAbNaZgozcUi3ZeARdzMWUaYi3Q/MmokgJBGqwDm&#10;lgwRL8s8m1ncXpvGeUaeLcas7e5G/gzdGp8vzWFxKjLa87xAiLHnhd0NPM+48+D0Hu6eOYObZ8/h&#10;1uWrOL66jpnh0Ss9PTHatYy1erplijXl63X6/x4QEABxKa6udCWOjnB0doYTYeLg6kZ3QqDwtgUm&#10;TjjMxw9RzxIozxImh53scIRAOeYgS0Yeg7O99FGeheshRp4jnyZQDhMocgkOV5SaojFUUYTljkYC&#10;pZNA6SFQ+g6A8twqwbHyUHeWGW8UTAib+QHc4vMkzkhsuTRiAcnZ/lYFBgscBBYf1Dk6inOME7bn&#10;nWGsEZ0W9TThNGFyQgBHoGy1Ui013BIshMoKHcpseT6G89IxmJuKwZwUDFC9GQloS4pBfVwEGk06&#10;dNJ5CVRmCB0ZHTre1YS93lY1ZV/NNyEozg13H+zLBLmrM4O4TO0Nd2Bd3ruzHmfomGT+i4BI+iky&#10;hPxg0wqUE5t4cOI47p06hedO7+PGvgUo8+OTfzvW2d1l/Uq10urpVWx0bF1kROT/Uj0UAkUcigDF&#10;wUGg4gJ7guSYI50Jbx+xd8BhOwLEqkNKdty36BjlwOc429vD9dhRuB5+Ft52R9VVB0MIH5OvD8oT&#10;TBiuKCNQWnF8oAenRvpwjn+N5cC6vjCCW4THc8t0IZSCidIwnlsgSGb7cG2KUWKsU0UWcRsCCIHC&#10;Kf51FylAWHWG8WOfMcIGGwUR3icA2ZOp9F0NVjXSoTRjjzHmBEGw29mI4+312CRYVurLMVuRj6G8&#10;NPRnJ6MvK0lJ9nsyE9GVZqKMan8kP1M5mZWGCvWz4na2GIWO8/UEUMt8rfnqQrqeYux01BEwHdiX&#10;YWP+3hut1VQV9xtwhhC6ONrLf6v8u8XJMCodX8fzu1u4d2Ibz508gesClQuXcO3cRYx09X6jrajc&#10;YP1KtdLq6VW0PqY3Ijz8721Akf6JAMWeYHB0coa9ozPsCJNjvH3kGOPNMbqRb6OjxxzgYEdnY+cE&#10;Zz7X5agdvPhzfg4OCCGYTHyPEpMJA6WlWGxrxU5fN04NEShjA+pkuRtzjAMLo3huiTB5TOJOrs9I&#10;I7WLzqSNzkQgYXEYpwQIBINI9g9EcBy4ESt0bCA5wQP6uFI9ASJQ4eN0FAIW2T9BCOwQKuJSlmpL&#10;MF2Wh/GiLIzmZ2DYnE54ZFjFfblNTTAGzRIoy3Q1601VWGNkEiAt19PlEEry/IGcZIwUpPH+Upzi&#10;77/X28T3qeHzK7DaUEbwVBNsTbgg5wxNDqrlEu6uzuHB9iruba/juZ0NXN89jqt7e7h98TJOrG+i&#10;u6H5860FBS7Wr1QrrZ5e6cJ0c+FhYf8kQLH1UA4cyncJFEcCxYH7jrzPjW7Fi0AJdHFGrJ8v8mMM&#10;6CrKx1wL/2r3dimgnCdQrk2P4KYAZZ4OZZEOhRHnUd2UUaCpblwek36IRBkBBR2JgoTNaXxQe/IY&#10;dZI6wThxvKMWO2012OZBu9VWjW3u77TTQRAsu3xcnneSEJKtHNR7dDNyW6LQelMllupKMCeX/Cg3&#10;U3lqOyf7cl2hkmxMFedgluBZqCrEMl3Ick0x5vn8qZIcAicNfXQxfZnxhFIa1ggPgdzJzjpst1QS&#10;JqUEVzEBVkWX1Ij9Abqw0X5+LmP8PGZxe3UBN2Sx7LVVXNvZxjU6lKuMPcPdPagvLj2zWl39CetX&#10;qpVWT6fwQ/jhiJCIE2FhYQfDxTaHIufufPdA4c/Z0eXwPmfGIHdCxc/ZCQZfb+QZ9GjNz8FUYx02&#10;+zpxaljWGWHcmR7FLZkpKvNC5gepgQOJO5G4YwPK+SFpqEqsoQuhFFAYFR7XCd5/nAesgEQAstlS&#10;hfXmCuUGRBvNlcoRbNMh7PA5J7oIFXlNcTXSe5FGLmOJbOU+eR35eXESy4SLQGOxqoAQycVkUSYm&#10;CjIwUZhBsGRhmoARye1R6b1kJ2IgMwHDucmYLc3BDt9XnJMAZUtes97yeht0Nsc75HdgpBvqxeXJ&#10;UVybm8K1+RlcXpjF5eVlXN3eVg5le3EJVYXF/68qI7vd+pVqpdXTq6acpmcIlJvh4eHw9fWFp0yj&#10;J1DknJ1/PVCcYMfI43TsGNwIFR8nB0T5eiE7WofG3CxM1FdDLgN6aqRXAUUcyo1ZamaQbmRAORKR&#10;asQ+ApRLBMo5AuXMgEQUcRLiKp4MFHEd4kC2ZdHslgpGkHIFA5vk9gbdwbbVrYhTEaCcGRCYdPC9&#10;unFtii6BujjahbMyzE0IyOtuy1CxvB5dyFwpgVKQjjFzKsbyUjCel6puTxVmcpuBcbqTMd43RbjM&#10;09lsSNwh7CxAkddiPJKh6ZpSrDfK70IYdrfy9+jG+dFBXCJULk3LRcemcHF5EVfoUM5ubWOwowu5&#10;yan/rdFclGX9SrXS6ulVVlyWfVhI6GviUHx8fBVMvhdAEdkdo47aw/HoMbgQKt50KXpvT2RFR6Ih&#10;iwdfbSXWeNDsDfXgAoFylUC5LiJQbsz2K4CILFCx3BagXCRQzv4LgbLZSqDQBViAUooVSrYCFeVS&#10;CBSR9DIEKAKOCwTIVTlhb3ZY6dr0gLp9ebyXDqkD+4TBqU6+R2sN1iTaECozRVmYIkCmCZI5xpwl&#10;6adQSxX5WKoswHptCY4z0pzi73VWmsXUyQ4bUOh6rEDZapV4xscYCc/QpZwbG8J5QuXczCQuLC3i&#10;4tYWtubmUVNchrQ405c7Cgq0EwK1evqVnZjtFhwU8tPBwcGqISsORXooTk4CEzkZ8F8KFHvlTBzs&#10;6U6OOeHYETvYHz4Cp0OH4X70CMLcXZEZFYGG7AyMVJdjpZN/7fs7cHakD5fGB3BlQqKPNF/7qF6l&#10;m1ao3JSp+d8lULboPjbpRCTmCFTWGsWdWFyKRBh5TMAi4JH+iQDl8niPcku35mSkZRT3V6fwYHUa&#10;92XtEpkaPz2EmxP9uCrD3jI61EKH00S301CBncZKnGytxdmuJj7WjNMdDTjdXo/9zkZc6GvFpYEO&#10;XOxvx770aNrrsEPI2ICy1iDwYxxsb8JOdxtO9Ess7MOZsWGcmyVQVpdwYmEeg23tyE5MRnJU7Cun&#10;x8d/wvqVaqXV06tsU3ZocGDQbwQGBqqGrADFzc1NORQnZzoNK1CO2TviqJ0AxQ6HGWO+neTxY3ye&#10;QOWYRB4rUBwPH4YHgRLi5owMXThqM1IxUF6MBf4l3uqhtadLuTjGg3PyUaD00BX0KKjcmLXA5cpk&#10;lwKKRJ79Aelz0CX0Wpqo0v+QnokNJrK/28mDVRqxAhUZluUBb+udWOAivZBiLNUWYZFaaShRTsUG&#10;FYk5l8Z6+L7ilgiQmSHcEpBM0UWN9+P6GO+nLg924gKhcp662Etg9LXjCqFxfbhb6fKA5fbVwS5c&#10;G+rmthMX+9pwRkai6FCOyxUXa0uxWFWMxWpGnzq6txZ+Nl2t2O5txy6jz+mxQVxYmMU5Rp6R1lbk&#10;JaUgMcqAbGPiKoAftn6lWmn19EpmyQb4B/yJbZasxB01S9bZ4k7sHAkFBycrTOwJjWM49JGygEWi&#10;jx2BYn/UAY5HjsLpyBEC5SiCXRyRGh6CqpQkdBebMUN7v9lJtzHIg44O5drUkHIFFqDwwJti7KAr&#10;EQlMLo3zL/tYG84Pt/CAF6i04LQMvT7BpdiAYhkarlWNV2nKSvQRiTuZrcjDsJlwy0nCcH4qJkuy&#10;MVtpxmIN4SLnG4mbabL0XRaqCzFbnocFxpdVRhfpnaxVF2OLzmJbVFuG3YZK7DXX4DTdyenWOpxq&#10;kW0tzrTV4XxXM67QjV0b6MRV6pJMwKOD2af2+Jw1upOF8kLMiapKsNTA6EOgHCdMTjD2yMXaz83P&#10;YH1oECVpadD5B8Ko0/91QUq6dvFzrT4eZTQkZgQGBP63DwFFxR2BiUQdRytM7J4AkMdFoKhY5IBj&#10;x2SUh0Dh/c4EikSeIGcHAiUYVakESpEZ0/VVWO9gdBkQ59HPyCNQ4V/+aZnU1cXbPPAIkcvcXp4Q&#10;mLTjwmgrzo9I05QH5EDrtwWKDSoWoFBWuCinQqDMVxWgLysBtYYQVOoC0BAXjs7UWPRlJyjADOYm&#10;cZuI3qx49GSYlOTxnrQ4DGUlYigzAUPp8RjNTMJ4VhIms1Mwk5eO+YIsLBXnYqkoBwuF2VjkdrUs&#10;n8ApxV5TNc621eNiN50MnZlARqAi8WidQFmseAiUZQJlu0dOTejH6fFBnJ4YxomJEfRWliMpPBwR&#10;fv4wRUZ9rTqtIMr6dWql1dMtU0xiAYHyP21zUBRQGHUsTdnvFijiZj4IFHEobgRKgJM9kkODUJGS&#10;gK7CPEzWVmCFsedETxv2GQfOD/cQID1WR2KBiUBEtrb9fwlQRAIVSxSyzC0RqKzTdUyV5aA1KQrm&#10;AFdketqpbaXOH83xkWhPMRAeMehKj1MQkf3eTIIl3ajUn25Cf6oRfUkx6EukEvi4KQp98QYM8vZQ&#10;shHDohQTRtMSMJuXgZXiPGxVFmOvsQrn2xtxkTA519mkeiu7TXROtXRCEndqJIYxkrXyd6Y72Z+g&#10;M5kZxf7MGBa62mA2xiDCywvRwcFIiIx6pzO3ys76dWql1dOtmMiYen8//79+9MRAJxndoeypfzlQ&#10;7HFIAYU/95hDcTtyCH72xxAf5IfS+Di05WVhjAfQYlMNtniA7fW2ERAymavrwJH864Ei8zmkeSuT&#10;1CwSoEjvZLo8l67DqCBi9ndBrp8zCoPcUR0dhNbEKAWQscIMTBM8M3yuTGSTyDNTmoPpoizMFGRi&#10;Nj8TUzmpGE2Nx0CCAb3GKPTE6ZRkf4BwkcdmctKwWJCN9bIC7BIcZ5oZgxiHxLEcb6zEdn05NuvK&#10;sVFfgXU6E2nK7jDuyGkJZxRQxnBmZgI95cWI9vVCkKsLooKCkRxl2LV+lVpp9fQrOiKmj0D5e9uk&#10;NmnIWmbJOhAmon8NUJwIFMKJP6eAcvgQfO2OIs7PB/kxUWjMTMUg7f2sHETiUhgDTvdLw/UhQC6N&#10;tz8BKG3fOVAIEHn8TL+t1yKzXhkv6FCkTyLT6YfyUtCREqOiT1m4L6r0gWhO0DEOxaueijRsLcPL&#10;FZYZts10E/Vl2KXTOCN9EkJhg1FFgDGbm47JzGSMpydwm4SZ3DTel4aJjESM0K2Ixrk/y2i0WJiD&#10;5ZI8rFUWYaO6BFv8HLYJmuOMRMc7W3Cyv0s1YvcnR3B2dgKbw/0oTU5AsLMjgvk9RQUF/U26Ib7R&#10;+lVqpdXTL2O0cYZx5x9lUpsA5eG0++8OKIdlFMjOkVsnHDnqjGNHGJ2OOsCFoHE7chTex44i2scL&#10;OVGRqE1PQh8PqMmaEiw3V6tFjXYFADz4L4wSHAoeAhSBicQfuhfuy33nR9q+Q6A08nFp3jJSUZbZ&#10;rnWEg0x1l/NtCLPGcjXrdaIoE12MN+1J0egkYPqzEtQUeZlSP19hxhohcry1Ro3I7DRW4GxHI64P&#10;dOFGP3+vjiacodM6UVeBHYEDo812VQm2ub9EcPTFR6M22Ael3q4o93VDXZgfuox6jGUnY6E0FytV&#10;hdhoqFAwOdlFmPS149RwryXuECbnFqYx1lSHlPAQBBEo4XSThqDgP0zTx2n9E60+HoVV/EhibPzx&#10;oKCgbwlQbJHnXwuUIwTKoWPOePaICw4dZuw56ghn3udKqHgcOYZITw81dFxNoHQV5WC4Ih+zDSVY&#10;bavEVlcdDyYenAPNaq7JWULj3LAARM6+FZhQ3D8vZxrzsX0CxTJs/ASYUOJIxJ2clSUOZPo84SJz&#10;U2wT2WT/DO+TZQ3kDOQtgmaZzmVeztEpy8V0cbaa7TpTRKfC33OzrgybtaXYqCpibKnB9b4O3CRQ&#10;rjKeXCJULrQ1qv7IufYG7Lfw31JfqdxIXagfsh0PI/XIp5DleAhFPi5ojApRjd0FuiQZMZIh7RP8&#10;HU4PduLMiMBkEOdnx3F+YQpbIwOoSEuG3tsDoW4uiOT3FRcU+guZ+nh369eplVZPt84Nn/tkgjHh&#10;hkxqszkU2xwUBRR7++/aoRyyI1DsXPHMEUccPWIHB97vYmdnbcw6wBjkg5KkWHTwQB2Sk+fqC7DQ&#10;TKi0l2OzsxI7XTXY623Aqf5GnJHhYYHLMF0Jncl5bkXnrBJHs9f7mEPpaSBM+POEzZkBAYo4mna1&#10;L27mBJ9ja9QKUM738zVlzZReRiM6pRPiRJqqsF3H36eaB3sVxWiyJVvGtI3SfOxUFGOvpgKn6iqx&#10;V1uBPbqTUwTIaToV6ZGcYIRZLTVjgP/OygBPmN3sUernhhZGqz46oLG8ZEIrh86nRDkmWeZAVmw7&#10;N9aH81NDOCvXBVqcwonJYXSUFMAY6IcQVxeE8DvS+fshPjTi1eqY6iPWr1MrrZ5udVZ12sXHxb8V&#10;EhJycB6PAEWGjcWl2Nn/yx2KjPJID0UBxcEVnz7CfUYdO0YdZ/ujcD12GB6U3scV+fFRPFAIlJp8&#10;jNXmYbrBjPmmfCy38KBtZ3TokuUWCYUB+avdjDMyme0RkNgkkDjVR6D0yNnCdAXUnlxPmZA5099k&#10;cTlWyf7+oMXZyMl/tgWZzonkYJZ5IR0NOMPoIdqnzrVyn5A4WVOO3coS7JQXYae0ENvFZmwW5mFD&#10;VJSHdd4W0GyWFWKT0FktMath5N4EA5oig9BqCMNIZiJWKguw2VCKdYJktZ7/1pZKHJdJeQLGwQ7s&#10;j/fRnQzgDIFyZm4cww1VyI7RI4zOJJBACXJ3gz4oEKn6mJ3VH9JWuNfqY1IVGRXecTGxPxsSEnqw&#10;sJIARVZsk4t52RMm3z1QnPCsPR3KYe4fPga7owSKHYFCh+JxlEDxdkNBfDSBkovB6nyMVOdhsi6P&#10;0ceMhaYCrLaUYrO9SjmVE72ynGLjQ6iIxLVYJdA4RfCc7Kmj8+DzqT3un+5n7BhssjRwqfPDMjrU&#10;riLTRbWurKwv24XLwxQPZJnheraTEGqtwxnGlf2WWgWTi20NuNhCsDTW4HxjLS411+NqSyOui1qb&#10;cKWVMae+Gqeqy3GiqhTbZUVYJ0xWinLVnJTJnBSMZCRgypyuJsJJD+Z4azU2ZYKdgolAs01dl2d/&#10;XOac9OEEI8/e5BBWB7tRnGRCbKCvGtnx4/cS6OWJ6JCQvzYnJjdZv0qttHr6lZeUF26INvymOJTv&#10;B1AOMfI8S6AcPmwH+yOWEwQFKJ6U3tudQDFYgFJVgJEaMybqZOZsHuYb8rHSVIK1lnJstFViu7MG&#10;u3Qce3Qhp2W6/WM6LUDpE6DQ0diA0lvL++kwBnmwjzDSUBcYl6QPI7o81oWrcmGtsV5cp2Q6/KVe&#10;Op4OAoUgOUVXsMf4InHmTH2VBSRNdbje3ox7vV14eXgQb02O4725abw/P4PXJ0Zxv78HNzoJryb+&#10;HtVl2KJLWSsjHMvousrMWBeYMEad7KCLkga0zI+RIW050XC0B2cnByiZwDaIE6P92BzqQW91CUzB&#10;AYj08VTLP3jROQZ6eUMfEvqNkrTsWOtXqZVWT7+yErMSovRR//l7DRSZ2CaR5zsGSjWBUk2g1NuA&#10;YsZSQ/EBVMSpbDP+2KAibkUizqPao4v5aKAQJtbh58sThMkED345k5gH8S3q5mgfodJFqNCl0KHI&#10;5LPdmjLVJ5GIs1tejF3GnDOVZbjcUIvbHa14sb8Xr44MESxjeH18BM8TKDc7+T50MGcIol26FYk+&#10;MqS8VVOi5pucbKNz6masGmin0+rEmeFOnKZL2p/oxz5/j9MSdaaGsTs2iDE6ooL4GER6eSCMkuUf&#10;PAUoPr6IDAz+uYI0bYU2rT5GlRiTWKCL1P2FNGVtDVmBiW3qvf2/YpTnsD2BYu+GZ4/wZwUo/NnH&#10;gZJvBcpQTREdSj4mCZRpAkViz2J9IaFShOVGC1S2BCqdhEo3Yw3jjK1X8kEJTKqfCBRxJ7KOisy+&#10;lTVpb8704/bsEO7MDCvdpjN4bqwf1we7cKGrGfvNtThZW47tiiLVH1k1Z2M5Kw0rWenYzM3GboEZ&#10;Z0qKca6CgKmrwZX6WpyvqcR+VTlOlpdgl7Fns4TuRH6W8We3rhz77Q240E/gMGJdGOnBObqSMyNy&#10;0l8vQdKPvYk+xpwBnJwYwlx7E0oZdfSebow6Tgjm1sfZEV7OLggJCERMuO5lWcvG+lVqpdXTrwRj&#10;QrU+Uve/g4KCVEPWBhNxJ99tU/YhUFwoNxwSoByxh4MCit0TgJJHmBRjrK5AAWWqIRcz9XlY4G2B&#10;ymK9QKUYq81ldCqV2JH4I27FqhMyzPydAGW0VbkTOdnwxkwfbs8P4d7CKB7IdW/mx3FvZgR3GDVu&#10;DvfgSl87LnbSRVihIg5lozAXa7lZWMvOxGpmOlYy0rCWkY71zAxs5WRjx5yL7bxcbOXlYD0vG+sE&#10;kEBotZC3S/NVhLra34HnpuTCZMNqmQaJObLi/2mByHg/TghUpocw29GEyrRE6D1cEOhgh0ACJdDD&#10;FX5yHWlXN0TQUSbFmNa1S45q9bEqU5ypjQ7l/8nlM2wnBT4KFFmk+l/rUA4ddcLRIw5WoFgdyjEC&#10;xccD+aZotBfnYLi2COOEx0Og5GKuxoz52nwlgctSvUSgUqy3VmBb3Ap13AqXEx8AyqOR52FTVmbX&#10;WoDSjZuz/eraPvcXx/HC0iReWJzE/dlR3J0awq3RXlwf6MSVHj6/oxnnCJXTtRXYlehTlI+t/Fxs&#10;0KGs0amspKceaD0rA5vZWdjIIXQEPAKVAkKmtEBFp7Mtdbg50ot7c2N87wlcI8D2x/pwhs7ozPQI&#10;TvH2mfkJrBNoNdmpiObn43vsEPwd7eBPoAS4uyLQ2wu+Xp4IDQr+W2NUTL31a9RKq49HGXSGSbme&#10;sQwZizuRJQsEJgdA+S56KAdAsfZQjti5wO6YowKK09GjcDlyGF7HjiLK11MBpbUwS/VQxsWhMOrY&#10;HIoNJhZZ3Iqtr7IubsUKlg9CRVZbE5jU4VSfxZ2cG26FLHcg/RM5N+jatBUo8wTKEoGyPEWoTOHB&#10;HF0KncPt8QHc4kEts1+vdhMqjB7SZD1TW4mTZcXYLSrATkEenUg2NuhWBCRrdCxrmXQshMx6TiY2&#10;zTnYLjLjREUJTktDt60Bl7pb8BxdyJ3ZMdwiVK4QImfpUs7x9vmlaZyldiaH0FNVgpTIEAS7OMDP&#10;/ih86FCkdxLs7YEgH28E+PkKUP6bIUyXaf0atdLq6dcrr7zyo+HB4afFnRwAxekHAxRv+2OI9vOC&#10;2RiF5oIMBZQJAmOmqRCzzfmYa6Qr4e0FgmS+hretbsUWg1YIljW6FRtUdjok5jCeiHpqFUzODAhM&#10;JOrYmrEClE61YJMARa48eG9xDM9bHcrzdAcPeHDfnxrGHULlOUJFZsBeI1QuEyoXmupwRiaxVZZi&#10;r7SIYMm3gIXw2BS40JUokBSaVfN2j88721CtZs/eGOgiqAgTiVV0J3KZ0fMTAzg/M4ozM2M4tzSD&#10;49Nj6KwsQVpUBCK83BDoTKDQnfg42sObQAmkMwn09UZwYAAiQkN/zxhl1Fu/Sq20evo1OTn5TFhw&#10;6F3bWcYSdQQiah0UFXdkluy/IvJ8BFDkIIkJ8IHMQxGHIk3ZycZizLUUY761CAvNFjeyWEeoECIC&#10;FJEARu5brpeT9YqxTqhsSMOWYNnpqKJTsfRPTvXx4B9o+OeBIj2UxQkVe14kVF4gVJ4XqEwO4+7Y&#10;AG4P8bl9/JmuVlxuI6Aaa7BfV6XAIsA4UV6M44TH8RLGmhJCpKJUPXaez7vI51/tbsXNoW7cpfN4&#10;niC5tzCO56jr8+O4NDeKc3RFp+cmsDM1iv6GGqTowhHs5owQdxcEujjBlyDx49bbxRE+vM/XywPB&#10;wQHQRYR9LtOU6Wz9KrXS6ulXe1W7Y0RY+Gds66CIK5Hp9gKTA6B8F1PvD8nz7GUOigvlRqC4Wpcx&#10;sIPjkSNwJVD8nOxhDPRFUVIM2oqzMVxbjOnmUiy0l2GpoxTLbSUq2iwRHAsEiLgTG1Rk3wYVcSqr&#10;jRKBSrHVVn4AFZtLkf7Jo1D5MFAsDuUlxp6Xl6fxMqPPS4TKC3QNzxMq9+hU7gz14hahcr2LToWQ&#10;kAlu5xmBxH3I0PCpWroWQkQikdx/ic+51tOKW4PduE0o3aXjuc+I88LKNO7xfW4QJNf5PldXZnBu&#10;cQonZycw1FSPbFMc/AkOL7q3QFdn+FO+LpSbK7y47y4jPJ50LoF+iNJFXFtdXf0x61eplVZPv8yZ&#10;5rDoqKjfkBEeGTL+3gJF3IkAxZ1O5RGgHCVQjh5GgLM94kP8UZoSi3YCZYRAmWkWmJRjrbsCa51l&#10;WGshWOhaJOJID+UAKIxAC9wuEixLvH+Zj682FtGplDL+VOB4Z9WBS7H0UCwjPE8EijXyvCQwoV4R&#10;8SB/mVB5aWYcL0yP4MH4IO4N9+F2fzdudrfjOiPQtc4WXOloVvCQkwEvyExaBZI23CB8btHZSGyS&#10;kaN7MoK0OK4Wtr6/NoPbK1O4RqBcXp7F+ZV5LPb3oDAlCWHeXnA/dhQe9nbwo0vxI0R8CBQfdzd4&#10;uLrAlUDx9HSHn7/vN6PCIxesX6NWWn08Kjk2OTtKr/8zmYMiQ8a2EwKVHBl17Oy+y5MD7elKnBVI&#10;DhMoR45ZgSKRRy0DeRghro5IjghERZoRXXJFvdoiAoUA6SjDek85NrrKsd5ejtVmWVdVYk8+QSJA&#10;ycNsdS5mq3IwV5WLeWqhOg9LfHytqRibrWUHUJEGrWXYWEZ5Wr4tUF7ggf7y6gxeWZ3Fq1bZwKI0&#10;z8fpWF6cssDl/hjF7d1RvsYIQUNJv0W29xlt7ommGZlm6HDmGZ/4+vdWJ3F3ZRIPtubx/M4SrvM9&#10;LixNY3tiBDV5OQjx8CBM7OBGufPz9ybcvRlBvURuBAqh4urGfW9P+Pj7/FVkcFi19WvUSquPR8Ub&#10;4mvCw8L/h6x2L0PGHwAK9d0CRZ539JizijpHjrlx3/UDiyx5EijhHs7I0AejWpZULM3BWG0h5hhx&#10;BCgb3eXYpEvZpFtZby1l9CmiSyFQ6giUWsKkOgfTVdmYoWYrszFXmUPHksf4U4h1AugDUGH0kaHj&#10;c8PNHwaKzEMRhyJAWSNINuaVXqNeX1+g5vEGt29tLOLtddEC3liZVXqTem2ZECIUXpGYtDCh9l8j&#10;KF5mlJFRo/uLhMjSBGEyjfsbs3iwvYDnjy/jwYlV3N5dxTn+fE9NJaIDAuB6+CijoB1c7Rzgxs/a&#10;w9EZnk4u8HCmXN3gTQfpSXnQxXj7+f1JZKQh3vo1aqXVx6PiY4xDkRERfydNWZkhK9cxVjFHQEId&#10;O3YMx2Rr76CkgMK/oAIVm+Qs4md5MDwUoXKEz5PJbEcJFeVOXOBw1BFOhI00ZD2PPotwVwekRwSg&#10;mg6lh5FntMqM2foiLBEGG10V2OqWWbGV2KRLWSNUlgmVBULlUaAoqBAo0xWZCi7zNbnKqawqsIhb&#10;YQTqqMBuV5UaRraN+ghYrk5248Y0nQVdyl1pzBIqLzKOvLwxh9e2FvHmzjLeOr6Cd3jgv7u7hndP&#10;ULLdWTnQOzZtL+PNDQKI4HmVemltEQ8YZe4uzzHeUKsLuLe1ghdObeH508fx3IktXNpcxVx/LzKN&#10;Rng5ODEGyvWfHSknuPG2m4Mz3AgVV5ET4UIH6evnCx8qMDj41+Oj4wOsX6NWWj39utZz7ceNhthT&#10;4eFh1oasywFMFEioo0ePEgjiOOwUTGwX8rJJ4CIQeebQkUdEqBw6RlmgIk5FLvbleNSe7uSoWgLS&#10;68gziHC1R0Z4AGoJlL6SLIxVEih1RVhuIVA65LydaqoKWwTCRlsZVggIcSlzhIYARQBig8oUgTJV&#10;maVikDiVxVozlvnc1cZCSwxqKcUOX0dm0NoatdKktcxJEbcygNt0KvcZSV4gVF7ZXMCbhMnbJ9fx&#10;zt4Gtc79NbxFuLxJgLxl1dtWCVTe2lqms1nCS+tLfI0l3CNU7qwu4vb6Cm5vruHOzhbu7R3Hvf09&#10;XD+5i/XJSdQWFiHCLwDuCiSOjDoWmLja5OgEF8qZzlHOsfLx9YVvgD9CQ0Pflqs9Wr9KrbR6+lWf&#10;VuQQqze8GhgYcHDejsQcgcqTgfJkfRgoD6Fy6AhdjZ0zX0uWgLQCRYaMjx1ClKczcqNC0ZSVhIGy&#10;HExUM9I0FGGV8NiQxZV48O9SElu2GF/WCZplAmKBsJgnNOarczFHsEjkOXApEn9Ub8XaX+FzBDDL&#10;qr9SpKLQTkflQQw6O2SJQVfoVm7ODeIOofJgZQovikvZWcKbjCZvESZvESavM6q8sjWvHIxNr6zP&#10;4dU1PpfRyOJOCJSNZbxA3V9fxh0Rncid7Q08t7OJG7I9dQIXtzfRXV+PmNAwuNnZH8DkI4FCBylA&#10;8ef3FR4afiotLU0b4dHq41OFCTkR0Tr9l8WdCEhkVOd7B5QjB0CRuSgKKHQ4Tlag+DkcRayfBwri&#10;ItGSm4Kh8lxMEigLjcVYk9Xa6EyO91jmk4gEKtITkf7ISkOBijXiQhYEKoSHggqBMl2eQcnWoinr&#10;7ZmKLAUXi2uxgOU4oSWvbemvtNKtWC45epvx5x7jzwvrswTIAl7dISi2FxVkHqxNKxdjk8Qk6ZW8&#10;uDyDFxltXlxb4M8t4wGBco/b29QtOpQbG9TWGm4c38IVgmVusA9Z8SZ4MmI6PHvoYdSR7WNAkbjj&#10;Qrm5uiqgBAYF/l+9Xj9k/Rq10urjUenGlFK9TvfnXt5eCiQ2fe8civRXLJPb5HKksvyjui4PgRLo&#10;ZIeEYF+UJkShPT8Vw5W5mJK5JU0ljDuV2O6pwm6PZdhXIor0P2RuyTZhI1ARKCzLcpGMPw+BkmUF&#10;SgamykTpmChJxXixRXJboCPPX6ozqzi00VKCHYLqZLfEoFZcGOnClYleK1jGCJYJgmNKweMu96XB&#10;KvfbdIe6O8/7F/j4whTuLc3i3sqCJeow9txaW8b11WVcWV3Ctc11AmUbm5NjKMlIUSuuedCduPJz&#10;kUas6zEHuBC6Ltx3IVhcCRsFFQGKM4FCh+Lt64PA4KC/iI6OLrF+jVpp9fSrurr6RxON8dMEyt/J&#10;GihqZqwAxZ5A4X9yO0JEdIxAOfqvAorVodjxLzGfaxsylnNUUsIDUCkXzypMx0hVngLKUlOxBShy&#10;trD1xD5ppMrWBhVxF9JwlREdmYsigLA4kofuZLJUYJKGsaIUjBQkYSQ/EaOFSQos8pjNsdiGmrfa&#10;xK3Uq5Xz9wdlIexuXJ3sJ1iGcHNWLos6zEhEzQ6r+x6K902PKt2YHuPjk7g5P40bi7O4vjSPa8uL&#10;uLKyhEsrhAqBcnZlET21VYjw8YTLoWfVQknuBIezjH4pMRYSKs4ClUeA4spIKj0UT8LfL8D/9yMj&#10;DTHWr1IrrZ5+VcVX2SWbEm8Z9FHf8iNQJKMLUBwJFAcrUOwFKt81UGyRx55AsVwT2f6oXDnQspZs&#10;mIeTGjKuyTCiuzgdo1W5mObBvUzHoBanpjs5oabON6oGqkigIr0PiT7iLMSlyMQ2AYMNJAIKkTgU&#10;AYcNKMMEikj25T4FFT5fYCSvIVP4N1v4vu2yFEKDuuTGuSFZ1a1bXSRddHm8V0kczIHG+6lBaoiR&#10;aRiXJkdxeXoCl2ancGl+FhcXF3CBUDlPoJzm/kRnO9JjouBldwwuhxl17GRkh+6En88/BxRxKAIV&#10;Pz//LyVEJ3hbv0qttHr6lZuQFpIYZ/x5g14PH5khy7+Uzo4OcFJQsVMwOQCKmlfyZJiInlXDxgTI&#10;ByT3yXwVAYoMH9vBju7Eme7Ey/4I9L6uyI0LR312PHpKeODLyI0s+dhWooaLj/fW4GT/o0B56FIs&#10;/ZRyNXKz2iBQsbiUOWtDVuKPwEWgIo7kwKXYRKcyVpR84FbkuTI5brmuiG5FXrdagUVWzZfr9zy8&#10;nk87fw9Zab+D6rSqC+eGe7nt43YA+6NDODcxirNTEzg3O42zC3PYX1jAKWpxcAAV2Zkq6rjzs3Xn&#10;5+wiw+j8DG1AcRJJr0mAIrHH2kNxdXZRJ27K0HFIUNDz1dnaKvdafYwqOyE9L1qn+9PQ4CB4ebgz&#10;ozvCxckGFXu6lGPUUTqVI6qX8iSQiCzzUMSJfFiHBSbHJPJQBJMdYeJCd+LvYg9jiDeKkvRoMiei&#10;Vw78ulzMNxVitb0M2z3VON5Hp6D6Jx+UrG/ysElbfuBUJLosPdKktfRTJPqkWaGSzMhjkc2xSAyS&#10;/dHCFMajdIKIEaiWv0N9qbro12ZrFcFSg91OWfS6QWm3S1bUb1DX+dmTy5r2tuBkbzvVwYjWhd3+&#10;XuwND+HkyDBOToxjb2Ya21OTmOvvQ0NxEYwRYfDi5+zKz1R6JwIRR8LXiZ+XI+HiSJg40iGKU3SW&#10;KGRryjo7053IKI/Pt8JDQ9deYWS1fpVaafV0C8APpyWljEVH6f5vcKA/vD0JFCcLSJwc+B+cfzlt&#10;QLHn9p8HiriRD+vQEXmOOBRujx5h5DkEd4ejCPVyRqo+EJXpcWijexiopJuoz8NiKx1ChwUou3Qn&#10;4lAEIB8U72fskV6KDP9KP0V6INJPEajIELHFpdiAkn7gUkQ2oAyZEx6RwCUZE8UZ6trF85XyOoXq&#10;KoKWqwoKuCotarZoSy5Fqi4SVout9gZsdTZjs6MVm92d2B7sxxbdyMbQEFaHBjHW1ooasxlxoaHw&#10;ZrSU2OfIz0y5EStQHAkUBwJFRsIkcgpQ5NrSAhSBiWrKyjwUH5+/4h+CZutXqZVWT7+q0wpcUkwJ&#10;Lxui9BCgiEMRZyIgeRQmsrUnDD6qh/LRQJGfo/hax44doo0/BF9XexgCvZAXH4kGHsg95RkYkZmv&#10;dCdydvF6Zxl2eqtwYqAeewOMHH31H5IARSaoybDvVps0aMWlyJnHlqFk6anYRn0k9khzdrz4o4Ey&#10;mCc9Fj6nUAAkIGJsKuPrVDBOETDz1QVYJGTk+sYrdDBrdDBrzRVYa6miarHW2oC19mZs9HRhva8X&#10;K9RsZye6KyuRn5CISB8/uAk0nn0W9pQDPzPlSB6RipmEiYyyyRC+nKgp84Mk6ojcGXd8fH3/MDoy&#10;OtX6VWql1dOvLGNKockQ/ad6XTgC/X3h6e5KoMhfxQ8DRZqzHzVs/NFAOaqcicDE4diz8HA8gjBv&#10;F7qTYFRmmdDJg31ELuzVxIOVMFltL8VmVzl2+qpwcpARZ9AywvNBCWTEpUgUYexpE/fAA/wxlzJv&#10;7alYeimWER8bVB4HymBePAZyqFyCJZeP5aVg2JxK15KK0YI0C2SKCJmSLDqYPEJF3qsUK3ItZGqu&#10;tgxT1aVUBaYb6jBWV4uu0hJUpKUhITQEfoSD0zMEyaefgcNhuhPGP0d+dnJek4BEORNKjaoR4LIo&#10;uCOdjIucXezuTpB4KJjIkLGvr//nY2KSvKxfpVZaPd1aTWv9VEqc6USULuKb4aHB8PPxgoebq4o8&#10;FqAITB5KAYX/2Z8EE9E/B5SjtPdOBIq7/SEEeTjAFOqDomQD2ksyMFxnxnRLIRY7SrHaJbNjy7DV&#10;XY7jVqCcHiJQBps+KEJFzh4+yfijYk97xcEwsm1uiprwViOzZB/2UmxzUp4MlAQCJQH92aJE7icR&#10;LMlKCi7UkJnupiCdriVHuZSl+hIsEypz3B8syEJTSjzKYw0oiY1BXnQUEgMDEOLsBNdnCZGf+BSd&#10;yTOMOhZXYgOIg/RN+BmKxJ0cPWaZ8yMLWjnIMpz8XtzoHj28PNUJgX7+/ggLC7tRVVX1E9avUyut&#10;nm6VZWeHJhqNX9KFhyEowB++3p5w519Ci0MRiEjfxNI7saPUxLbvAiiHlI7wwDkMb4fDCHGzgzHQ&#10;E/lxEWjOS8ZwjRmzLTwoCZGN7gps98hQMdVbiZP9NTg1VI8zQ43Yf1yD4lIk+sgyjxJ7KrDVLmvL&#10;ygJLDxu0i3Q+AhXbDFpb9HkSUB5CxeZQLCAZyUuzKpVQEbeSQaCI+ynCfE0J5utKMFqah7oEA1J9&#10;PRF27AiC6cgCKZ9DhChdifOnP02gUM8eUn2SY4eO4Oiho7DjvkiNpIkzEXB/G6C4W4HiHxjwTYMh&#10;SlsDRauPT+WlZXbFG+P+V2hwIPx9vRVQ3FycFEzseUBYJD0P+U/O/+BHjhz8R38SUAQ2h63weFSH&#10;ae3FnbjQnQQ5H0WMjwuy9UGoSYtDb0kmpnngr3SUY6unCscJkL2BWqWTamtxJ/vDjTj7BO3zsdN8&#10;zl6vLExNCPF1thVULNFHXIoFKmYVfSzDyJZ5KY8OI9vmpkgPZcgskCHo6EQk6qi4Y05XGjNnYCw/&#10;A+OF2QRTPqYrCjFTWYzpqmIMl+ShxBBOmDwLlx/9Ybh/4hPweubT8CJQPA8dhtuzh+FMORIkDocF&#10;KPxsD9vB7qg9jhHGRwhjGQE7rD7jbw8UL8adkNDQv4qPi6uxfpVaafV0qyq3yi4nPfOFBJNRNWN9&#10;vDxU/8RV/vPSoRxEHUYfe8qOkobsUd5n+c/Ov67cqpxvb6/+uspMWpmwZi/xhgfR0WefxTHae/tD&#10;n6bF/wl4HPs0wlyOIjHIA8WmcLTmJWK0OheLbYw3vdXYFYgMESDD9Up73N+jOzk9TKCMyFIDH9QH&#10;gNJHoHRX4vgBUEoIFIk9ApOHIz6PNmcfbczKsPGHgUI3IqcCSA/FnHYAlHHGmonCHEKJMa2iCJOi&#10;qhKMVRahyBABv2c/Cacf/SG4feqTBzBxpytxUUA5QqAw7siFzg7bEyYOdCUOBLYDgSwuT4bY5TO2&#10;6ElA8fb3RURk5NfSk5NN1q9TK62ebpXkFWZnpKb8cVxMtGrGenm4Me7IpCkLUA6aso8ChZJRmiN2&#10;R/gfnZnfiY9z60C42NGFSKRxdbCHq4xMHKGtP/wMXA49A/ejn4b7kU/A++gnEOF2FKlhXqhM1qOb&#10;DmG6sQDr3VWESZ2CySmC5Mxog9IpguQUQXKa+rZAGbQARWLPCTnnp4uRqUOAIqvgPxztkdhzMIRM&#10;oFjmpDwc7ZGp+BanIiJM8lOsMLH2TGwwyc8kTLIxWZRLMBVitrpMwWSypgxjVFGsDt7PfAIOP/ZD&#10;cPmJTxEk4kwEJkcIk6NwOsTPjSBxPOJI8DoRKI4EihOB4kRAy6JVlnVmPgoofoEBiDZEf6Yku8TN&#10;+nVqpdXTq56Ynh/Py8jaSklK+CddRJhqxoo7EaDYGrIfaMZaddRe7Djjiz0Bwljk6GgHZ2cHNQnO&#10;xdEBzvw5N27duBWgOB15Fq5HBCh0J0d/HH6OP4EYX0dk6f1Qmx6N/rJ0zLUUYauvGifEjYwQJmME&#10;xbioifsPdXZUlm38oM5RB0BhVJI+iriU7c5ybLaJQ5HLa+QTKuYPzEt51KVYRnwezk0ZKRCYiDux&#10;RB6LO+HjEnMKBCZZhEkOpkrMhFMx5usqMVNXgcn6SoxyW2iMhuczn8SxH/9hOD3zDJzpRpysjkRA&#10;4nCYny9B4nDUmW7Oha7OhSCxyZkO0JH6aKAEBAUi1mA4N2w2f9L6lWql1dOrioIK7+y0tJ9JMMVB&#10;+icSdzzcXFT/xFkBRUAiQ8XW4WLePsZ9gckRu8P/P3v/AR7Hdebpo54NszOecZRt2ZYlS7IsW5ES&#10;RTFngiBAAETOOeecYyPnHBo555wBIgNEBgESzDmKlKgsOcnj9N6vQWrsuXf22f3P3fHs/pfn4fdU&#10;A+wGGlV13vP+qk5V84TKTMRiVN9XzZ5VPV8FlO+poPOPX+UJ1dkMsROVoTz5tb8TqPwtz33v79n0&#10;3BMcfPM5dHe/gtWRrXgaCFBstUh0NybDV2Dib0FuoMAi0FrKhjxZ5vpbkyOVJ1Xg9+fK95Xv/XeA&#10;kixASbTXJc5aG4UYkMpSHprKn4ESrKeaX/LQVP4SKr6PgKKKPCozUVmK6ozOn2GiRpDOEYJ1NTeO&#10;nYSa6hMsUAm2MiHAyhSt7Vv40T/+Pd/8L3/DdwQo3/26rEspVbx5QmDyxNdVZvIQJt/+5g8EKD8Q&#10;kHxZApVHQPmmas6P1JdA+b4A5QePgPLTn734+53btwY/2pyP2+P2H9t0NbUND+7f896WzW/w4gvP&#10;b8Sdh1FHLOMvzvBslDx+4kugSKRRxZ3vPCkjraq+I4YiAFLB6KnvSyeR2POP/+1v+fY/fJXvyXNV&#10;hvKdf/gvApT/yivPfosDbz2P0aE3sdbciqPOTryMVEDRFKAYCFDMyAm0oCDYiqIQG4qCbSkMtqMg&#10;yFbAYku+v+pWjX+uAl8Bzv8AKPGq2GP9paU8PIX85US3h6ePHx6c/RdA2TimogLJI5hoyf/ryHN1&#10;BELHBEa6RwjV0yRU/+HBWBVQwiyMibC3JNTeCr3d23j661/lGxtA+eq/HSgSG1UR89uqSYZ/CZSn&#10;f6Q6IPvp/j07TR9tzsftcfuPa0ZaRk9pa2rW79+350+quPPC889uAOHL2bGqKff/EijfFKCoDr6q&#10;jp08jDvf+o5Kxb/FD5/6Pptef5Ujhw9hqKeLjmpK+aZN/FBG1W/83X/j6//tP/Ptr/5nXvjB19n3&#10;9guYaW3H3fww3pbq+JgfIsDiEBF2KqDok+lvQn6wBcowK4rDbaXs5LE9hSEqqNhRGGhHUcCfq9Bf&#10;QPPfA4pqyr5UosSeeIlUqpmzqvryFPKXZ3u+vAnT/y9UVCBRmYl8T1v1//JcXXmNnjph+gIlg6OE&#10;G6pOSRsQ72BFvLMt8W4ORLnYYbhvBz+WmPe1//QVnvjq3/+bgfIt1X1oZFs8IXFyAyiqu9z/SEzy&#10;x8/w+quv3ji45+DWR5v0cXvc/mOa6rodXW1dU01N9Xt7du/ktVde+megqK7bUQHke6rjH/8qUL6x&#10;ARSVoaig8r3vf4eXXvoZ+nrHiFVE0dxQR0dzE2GBAezbvp1nvv9dMZR/4Pkffos9b72Iqc4uPGw0&#10;CXc3JFIAEuGsQ4SjJjFOEnk8dAUoRhSGWVASaU1ZlK2UPSUR9o+g4kBRkP2/AEqRv91G7PkfAUV1&#10;cFYVfVRnfP6/Z8+qbhH5l5Pdvrx4MGCjJArpHCBIVzUjVk2M5LCA5AgRhgIlo6NEmeiQYGdGrp8b&#10;WVKpvm7Eejhifngvrz79JD/61td48uuqA9P/NqBsHD8RyKvijgoqqmMoKjt55rnnePONN5Z19hx+&#10;7tFmfdwet/+YZqmv/wNDXd2CIxpqf9z69luoZsf+2VAemsl3Ny4IlOWXpQKNykhUUBGQqA7MqoDy&#10;5A++y5ubN+HkKLaQn0t/dxfTY6MMdHWizMnB2dYKtT07OLjjDQw1d+Fopk6Asz5x/lYkBVqR6GtM&#10;vIceCVIZfkbkh5pRFK4CipXAxIbSSDspezEVgUmoI8pgR4oDHTZKGfgQLqrYozptrJrclqW6gNBV&#10;dZtIw40JbiqoJNqpPuv4GHE2KqioZs+qzvo8mj2rij7/bCpfQuXPB2pVVxyrjrEEq2BiqJq6f1hA&#10;coRok6MozOTnWeqT5mJNfoAbmX6uZAR6EOfliKuhFq5m+jiaG/LSsz+W+Pf1R0D5Nk98TQWV7/Jt&#10;VQlU/nWgfE/MRHWmR2WBTwi4n+S7UqrI8yMByo8FKJvf3DyovU/7O4826+P2uP31m4uLy3+10DPU&#10;NjM2WlE7fJDXJO6ojp+oJrOppturPoXu+997eIXxw3r4eAM035XOIFB5Qv7/u2ImGwdlpV782Qsc&#10;09HCy0NG5+go+ro6uHP9GrevXKahqgJ/D2ccLfRxs9HD016XEHcjEoNsyRDrSA+xIsXPVEZ2Y3JD&#10;JOqImSj/GSi2Yieq2GMvUHGiNMKFklBnSgUqJVIqoBT62f7zgdncjWn5f54x+yVUVPNRVFCJ3wDK&#10;w5mzX96D9s9XIj/8LJ8vofJl/FEtVYD58kbXKqOJMj5CrJk2CVb6pNibiBnZke3rTIqXPWn+rsR5&#10;2hPiaEFldhJ1JXns3bqFr//dV/mWQOW73xTb+Iasu699l2/8w7f5xj8KVP4VoKhuj/nt7wpUJPKo&#10;Dsh+CRPV1cWqevqZp3nj1ddL/R9PuX/c/iObiZb+JlMDgxp9PZ0vduzYyov/PJnt4fyTL+tLU9kA&#10;ijzeKBVINmAieV7q2wKY78jXTz/zFG9tfmPjGIqDrQ0VJcVMjY4wOTxEV0sTjVWl1JbkkpsSQYxA&#10;INzLjHgxlMxwR/IEFPkRDuSF2pAbbEGeQKUk0obyGHspB8qiHSmPcqFS4U5ljAdl4a4CFCdKNizl&#10;oaGojqN8eXA210t1Xc/DGbN/NpU/z5pVVZzVI0t5NHN2I/qIqfz5mMpDqHx5+0jV16p5K2FGh+Q5&#10;akQLUOItj5HqYESWmxUFfk7k+LlIXHMmVR7HedoR6+1AblwY6YowbE2NeeWFF/n2P4rZ/cM3ZPlt&#10;gcu3NwzlW19/cgMm/ypQvvPQUr79PYHQ9x8ekP3hD5/iKannn3uWLa+/Ec5X+JtHm/Zxe9z+us1c&#10;W/s7Bppa4Yb6uu8dUVfj1Zd/zrMbZvLwVLGqvgTKX14YuHHWRzXPROzlSdUxkR+o5kOoFFx2djGW&#10;H8hjFZjeeP0V1A7IyK66kVBiIrlpaQx2d4qpXOTBrcuM9jSQnRBIXJADySEO5ES5oYz1pDzem4oE&#10;T0oVLmIndhSLlZRHC0yiBCbRLtTEeVEjz6mM8aQi0o2yEGdK5GeoaiP6BNhLp7Yh38d6Y5LbP1/X&#10;I1D5cpLbn6PPw1sbxP6FpTyc8PYw/vwlVB6C5NGnEKpgYnyIKJPDxJprkmynR5arGfneYlBBrhRI&#10;5Qa5SeRxJVnAkiBgCXO3wd/FBmVWBukJSezfuYev/d0/8o9/+49846vf5HsCj4dzUP57kUeAI+v+&#10;W7ItVMdRVFcaq275+COpnz7/ky92bd5s+2jTPm6P21+/GWvo7dbT1j6uqaHO1i1v8cKzD4+bqECi&#10;ijqq+hIsqnoIFQGKWMoGaJ5SKff3ZaR8kmd/8mNefu0lXnjxeX7+8xd5ReCkmrr/2ssvsWf7NjQO&#10;HsTVzo62+lqunDnN1bOrTA60099SzlBrKd1V2dRmqe767k9pnA9Vib7UJvlRFS+AEYiURTkJSDyo&#10;TRDYxDy0k+pYb6oFKpUR7v8MlS+Ppzy0FOsNqHx5PEU1DT9jw1KM/iL6/MtbG3w5N0V1x/sNsDyy&#10;lYcgUVmJmnytJhYjUcdcHYWFBgnW2qQ7GZLnaUmRn/z+YBVQXMgOcBKgOJMmj2O8bPBzMCHMx4WG&#10;ilL6O7qICYtk19adPPP9Z/jBd57amCH7j3//Lb759YdQ+deA8sT3VEvVfBSxxSdlO33/+7LNnuJn&#10;P/nJewe27lR/tGkft8ftr9scjjl8zVLbyElP++i1XTu28erPX+LHP3p4EaAKHKqIo1r+JVC+nH6v&#10;qqcEPM+pLhz8ybM8/eMfsWnz6+jo6WBmYYqdvQ3Gxgbs3b2T7W9vYeubb/Dmq6+gvn+fdKIQGivL&#10;aK0pp7epigsrk3x4c52ry6MM1uZTnhiMMsaL8lgfAUoA9ckBVKmsJdpVoPLQThpTAgUsvhuGUqPw&#10;olaWVRFuVIQJeEIk/ghYNqLPl/NSHk3Fz3Q3FVN5dNbnny8Y/PLWBo+OpZgf3ShV/FHZysYtIzeg&#10;ovpQsIMbVhJhIjHHXGKOjRaJtlqk2B8TOzGmwNtaYKY6lqOKPPak+9pK5LEjJcCRSHdLPK308XWx&#10;Ji48hOLcApprG0lUJMj62cqT3/7+RuT52lcl/nzjvw+U76iA8sQTfOOb30T1cSaq+/w+vQGUF84d&#10;3rHv1Ueb93F73P66zVrN9CUrA8N8bQ31X2x+7VV+/vxPeFp15y/Vqci/AMqXpvLQVp7cMBiVnaii&#10;0aZNr/Hm5jd45bWX2b5rO4YmRkTFRFFSoiQ5OQF3NxdcnRwJDwokKiQYJxtrjI9pY2mkj5+LAxV5&#10;6ZyeHeHexRWuLo0z21XLQGU2PSWp9CgT6ciNoTE1WEzEi4poN0oinCgNd6Y+0Y+O7Eja0kOpVVlK&#10;pDu10Z5UR3lQGe6ycUxl44yPvwoqthvT8TeOpXiYkSVQUZnKl5aiukXkX1qK6vOOVbUBlY368riK&#10;xB8TgYmpmnx9mHjrowIlPTETPTJdDMmVn13oY0PJI6Bk+9iR4WNLilSSPFZ4WeNqehRT7YN4OtqR&#10;l57F2OAIQz2DGB0z4pv/ICD52nf4zrd/yLe/9cN/HShPSLyUbfQdiTuqW0Y88S1VBH2CZ576Ea/8&#10;9GfTx3aqPb6G53H76zcXF5evWusYapvq6s8e3rePzS+/wk/FTp753pP8UCxko8RIVOD4kZTq8dNP&#10;CUSe+SHPP/s0PxUr2fzG6xxWO8D+A3vYuv0tdu/djoGRDknJcaSlJeFgZ4OpkQEOApEQP1+igkOw&#10;NTVj51ubefOln6G+ZxcRPhJhirLoqCxksK6Uk0PtvLs+y6eXlrmzNMxsSzHtOdHUialUx/tICVgU&#10;HpRGulIjhtKQErQRe6qixFSivagSsJSHicmEulAc5EiRRJ+iAHvyNyzF6l/OTVFdxaw6QOtktPFB&#10;6Qmq20TaqC4cfDg3RXWQVnVM5eFsWhVU1KUOScw5TIzlEQHRMXLcjQQkJhJ1VDCxolh+V2mQCmZO&#10;5Imh5Pg7kCURKFUex4m9uAqU9A5tw8PekoykRJS5uVSXlZOXkYOOpg5Pfe/pfz5tvHGmR2DysP4l&#10;UFSfj6S67abqCu4nn/gOzz/9Y9585fUuSw3Lrz/axI/b4/bXafCVv3E1MP+pjaFJoq6G1ofb33yL&#10;l597gWef/CE/lnpORrtnn3pKdtIfse2tTRzYs53d297kiNouDu3fwttvvsjWt34uj7ehp3OIg/sE&#10;JjtfxkBvD7Ex7lSUpOHtasOuLZvY/sYm9m/bhtquPRzZc5ADW/ew7ZU32fry6+ze9AYaEokcjA2J&#10;8nKlICackYYKbq9N88HFJa7ODzLbWcF4cwGTbUWMtRTQWZpAeYofhQo38iKdyQyxJzPQjrIYH9qy&#10;VOAJQhnuRpnApTTcnXyVLYS4oAx2FqjYkiWWorqPysP7qYilCBBSXA1IctYjyUmXBIFEvIM2cfZS&#10;dlISZ+K/LBtNEqSSHXRIl+fnymsLPY0p8jajyMcCpZ/EHYlZD4/f2JEtRpLlbUOmwCzF15ooAZi7&#10;mI3p0e04Wx0jxN+JsCAPlHkZnFqap76ygs2vviamoro59ZMSgZ7iB9/5sdQzfO+JH/FtiUTfVN3O&#10;QHUdj4BEdZNqVak+QuNnYpc73tpa4+3t/fiiwMftr9tctF2+6mhoYWChZ7R0cNd+gcnPeP77z/Cc&#10;jI4vPPUsP3/uJ/z0mWd49cWfoHV4P0fV9uBka4S9lS57d77E/j0vs2/XKxw+sBltjR0CnFc4uOen&#10;2FrsozQ/mLqyRJwsdNm35Q32vbWFvZvfluUODm3dz+Fth9j3xm72btrGHgHKtpdfQmffHoKcJAJE&#10;BVOfk8REewWLQ00MNxcy3FTA+bluPrq1zEe3l1mdbqFBGUNevBtpEfYkB0ukkE6cE+pGTWoYLTkK&#10;6tLCqIjzpzTKm/xgiT8RnpRHeFEo5pArnTvL25JMAUCWjzkZ3gIVT9UtEgxIdTcgxV2fJFddEl2k&#10;nI+R6KRDsixTpNKcdclw0SPb3ZA8LxMKvUwpegQU5QZQrFD620rMst2woQw3c9KkUjzMSRKDiXTW&#10;x83kICaab2NrdhAPF4l9nubkZyqYPN5Fa30leppHeO4HP+Tp7/yQZ777DD/89tP84FtP871v/pBv&#10;fv27fP0b3+Yf/+FrfP2r/7hxS0jVB6T/+Ic/4vWfv8z+7buUpS4u//XRZn7cHre/TnPWs/mJvaFF&#10;iYGm7q+3vv42P33qJwKUZ3nhh89tAOUnP3qGnz//HNs3b8L4mAaWJtq42BujobaVLZueYd/un2Fi&#10;sB87ay2M9fejq7UdI91tOFofJjvFl9baHCL93dDYs5tdm7aw45UtYiO72PPGPvZvPiQw2cPOV97m&#10;0JZt2BuIEQR7kCgdP9BOh1CxhOJkP1pL46nKDqVRqWD9hMSga7PcujDO0kQDfQ0ZtJbH0lQSQ01e&#10;BMVJ/qRLvEmVuFEY7UlVcjCtEpNas6MkHvkKWLwoEWspDHaiQOwhf6MEQr6WAhfVTZtMyRSwZAok&#10;MryMxV7EWtwELq76pAhAUmWZ4WZItocxuZ4m5AtICr3NUUoVeQpUNoBiidLXiqJHB4FVt6BMU30k&#10;qouUuwXJErViXIzxNDuMwaFNGApUXO11CBLwREg8So8Ppa60gOggf3Zvfku2ybO8+NQL/PiJZ/jB&#10;13/Ik1//Pk98Tezka9/i63/3D3z9b/+eJ7/xLZ7+7pOyzX7M5p+/yuEde3Pa2toefw7P4/bXay4u&#10;pf/VWs/M1viY4e2DEkFe/ekrskP+ROLOjzeg8sz3frjxkZcvPPMU+3ZswcHamCBfRwx1D7B/9yvo&#10;aW/HUG8H6SkBxES6YmF6EEsZbW0tD+Fid5QgL+lkmTGUi8ZH+QdipWeO1t6jaOw4ypEdWqi9rc7h&#10;rYew1DYiLTKc8uw4FAGWuJrvxt3sbfwd9hAfZEBOnD3KVE8aS6MZ7SpkcrCCgfYCuhsymTtezf3L&#10;k2Isi1xc6qWrMg1lvC/5ApOSBH/KVcdbUgJpzAqnIT2U+tQQKuN8UYa5bEDlYTmQq7qfireFWIuF&#10;wEV15zdzsqWyBBjpAo8v41C6mxFZEo9y5W8rkOcXiuGoAFKsqg2wWAhULKWsNg7K5ktluVuK1ZhK&#10;CVDcBCjydayrKQHW2hgdeoM9bz6NtiyD5TUxQS5E+DnTWlVCf3MDtoaGvPHCz3jzJ6+w6blXeO25&#10;l3n9+Vd5+VkxyR88zY+++R1+9I0n+Ml3f8grzzwvz/sZO17exNHt+zJp4zFQHre/XnO3sH/eRNew&#10;Xf3gYTZveouXfvoSP3v2RZ774Y959vtP88yTPxCFfpItr78kUWc31mY6REqcCPKzJTrclbLiOMpL&#10;FfR0FpIY64aV+T4Byl4BykHsLdVxsNDE08EYRbAvRemZ5CVmEeoegquZK+5WbriYq2bF+lCRnU5v&#10;YzENpTHkJFqTl2JCTaGVfM+X4c4o6VwBNJQF0lIZRVO5mEhxDGX5kdSWxLMw1shn90/zu0+v8M7l&#10;GcY6S+iqSGO8TcnCQDXHG3MoF8tRxnpQmxHMUFUa/aVJ1IjJFIULVMKcNq4BUt2oKdfPUqzFhrwA&#10;1b1VLMn2FaAIVDLFWtJUUBGYZLirptKbbUzjzxdwFPpYi43YUKIqAYJSBRIv+TmeVmIv1mIx1mS6&#10;iaG4WIjdWApQrEiWr+PEVsLs9bHW2sm2nz/J1pd+gIulNjnxISSH+5EY4kddYZ6ANgKjwxockpio&#10;9tYuNHccQHe/Btp7DovZbWbbT19l70tvoPb6VrS37kF72150pMz3HslXGCv+9tGmftwet3/fppqS&#10;7WDqYHdM69gHu3buYfu2Hezfc4C9u/ay5Y23ePOV13jjpZfYt/NtLIx1MDXQkKhjRHZ6GGmqWJHs&#10;T1tzDrVVCRQXhRPgZ4SRwduYGm/HxlwikLkaNiaHpTRwtNDF3cYSZ3NLHEwsCPHwITUmitgQH3yd&#10;jLA13ouF7hsEeOylvNCSwS4vliaDOTWvYGk6QSqDmZEsOhviqCwIITPJS8qP6uIEhjrLWJhsY3W2&#10;i/nxZgYFJKvjrfzTh5fgVze5f2GKnqoUGgVAQ3UZLPSWMdmcR0NmMIURzhRJlUZJBAqxJz/IVszF&#10;kYJgO3IDrMhSAUV1i0lZZqiikOqu+qo5LAKMPG/VJDkbCn3lNf72lEgVy9dK+X6BgCRfQJLraUO2&#10;uwooVmI2NqS72wqYbEkSsMSKsUTYG+Kst5/9m54V+/g2xkd2kR7ptzElPyUsgMLEWHpra0gODsFS&#10;Uwf9fYcxVjuKrY4hdjrGGO4/gqnAxVb9GA5H9HDVNsZZ0xCXo4YEGNgs5XpEH6pWVP/do03+uD1u&#10;/34t0jvyJ3bWLkNHjuiwZ/cBtI7qYCEd3szYDB0NLQ7vP8DBPTvROLQHA+1DONsZkZ+lEBPxxtZK&#10;nbRkb2qq4vHy1Mbe7gA2Vnsw1N+MztHXMdHfgbnhHiwM9mFrckigckiWGljqq6N7eCemqg86dzPA&#10;0/kw1iavY2XyMyIC91JfZUtbkyWdraacnPfm/KlITi3FyuM0jvfGU1saIiV2UhhNhcCkqSaLjoYC&#10;OpuKaKrKorokmaaKDJbH2vjwxknev7bEpaUBTvRVcHqymXfPT/DB5SnOTTbRWaKgIsmb+vQg2nIi&#10;Hk6Yi/OiMtbrIWDEWnLEVLJUUUh1m0nV3eAC7R4ec1GdevZ3oNDPgSJ/1TwTZ4oDZOlrJ1HHVoBi&#10;S56nLTkeqrhjS6a7HVmejhKfnMiQSnKzJtrRlHBZp656hzggQHn5h1/jwJsvEuBgRkFCJG2l+XRW&#10;FDPc1EBRYiIepuZYaBzFUkMHO219HHSMcJCo6KlvgY+BFb5SoWYOBBraEKBnRYK9158qwhLPV4Um&#10;NVSGJCfVBCeYVwQqXu1TlH710S7wuD1u/2taZ93Iqy31PaVxcRlfWFu5YmZii52tMz5e/kSERhES&#10;GIy3u7uYiQEmekexs9QnIthj4xRwRmowYcG25OeEkBDnhL7em+iLXRjqv4WF2Q4M9bZgeGwrhjrb&#10;MDcQqBjuEmDswNn2AE7We7C12EpslAFdHWH09fjT0mxLZ4ctYyNuzM140t6mTVODGkvzDqwt+UlF&#10;09XqTW25DwNd2XS3FtDckCevraW7vZLSohTSk8JJig0kKzWCpupcRjqrGG4vp6exgJaKdLrrcri4&#10;2M+H1+e5e26UtfE6hurTGaxOZUVgc3WmgzPD9RyvTKOvJJGJumxmmvLpKYqjIs6bokhXMRlXShXe&#10;lER7URzhKSbjQWGwKyWhHpSGe1Iqy2IBS5GfGI6Po9iLE7neTmQLQLK8ncn2cZUY5SG240aKfC9O&#10;oBJmb4K74RFMDm1Db99buJpoUZgQwUhrDWemj7Mw2E1/bSXxvl6Ya6hjeGA/Fkc0sDt6DFtNsRJN&#10;fYIkNkbauBEp2zHJwYdYSzciDOxItvIg3zWEXJcgirwiKPWP/mVlUOzF2rCk2rqIFJemqOxXhrzz&#10;Hp9Wftz+7a2vtO87LTWDTm1NI/M9XVN/qq3uJTk+H0VEGrHRqeRkFlJRVkNxQTFlRUoiQ4Lw9XAi&#10;xF920mB3eWyBnZUmDjYaODtoYmctO7hAxNxkOyZG2yXyCEj0t2KkJ1/r7sBUykx/ixjLy1iIhTjY&#10;/Zy42AMMH/fl5KlwJmbsmTxhyeq6M4sr1pyYNaau4W1yc19gYtSY5Tkv+jqlo8QepaUumrNrg0yM&#10;tDPQ38KVq2e4dGGN6kolYSF+ErnciY0JJi8znvwMBUWZCnKSQ0mM9KIkO5rhjjJmBms53iE2UxzL&#10;YEMm986M8tt31vjjg/P86sYypwUqS32VfHzpBH+S731wfprxpjzqM8Ooz4qgX+A0WJlFT3EK9QKv&#10;0mh/KhRBlCsCqZSqkq9Lw7wpDpbfGeZLUaiPxChv8oK9yZFlbrAPyd6uJAtcMkO8SfJzIdbTnryY&#10;IHk/ZZya6OfOmUUeXD7NlaVp5vo76KstI97PE53d2ziydTPm6mq4GRnhLcbia2ZDlIMHCkcvFHay&#10;FKgoTJ1QGDoQq29PjLY1aSYCPddQav3jqfGLpdI3hpKA6H8qDok7lxcQVZLsEmya4h72/KNd5HF7&#10;3P7nWnVe5/bi/Nbm/LymX2Wm15CSUEZ6cqWM6pUUZtdRnFdLZUkDaUlZuDt7EB0WQXigP+6O1hjo&#10;qGGsd1iM5QhWZoexMlfD0mw/Vhb7JOrsleUeTI13on/sbamtmBrsFisR2Biqlm9jbfEK1pbPYG39&#10;BNGKVxgateDEohXt/XvpOb6LxTVdlqTmlnSob36D6Ohv0NGiwcy4t7w/bXIz7GmuTRXIpVFXVUFr&#10;SyvT07OsrZ1mZGSMhvom0tLS8PPzxtREHxszA3nvHgR6O+InsSMhSjp2egSZCQEkRbqREOZIW2Uy&#10;n95e5vb6GGcm2zg93sJUezEneir48Oo8n946yXsXZljor5b4kciiwOjDK4sSmRa4eKKfvvJsGrLi&#10;aMlLor0ghS6p1sxYiU6R1CQ+rPL4CKlIKhKjKU1QXegYRUlCNFVpCbQX5zBQW8J4ay2jYiSXlyb5&#10;5OZ57l04yYX5MUbba2kpyaFHntOozCJJoBTp6UCUlzPRHi6EOzvhb2mLj4k1wZZOhJo74alphL+m&#10;CfGmLiSbuBB3zJYsMw9KHIKocA2nxDGYHEsvUsRekhy8ibP3ItzG9ZdRjl4LCe7+sanOATtb/bMe&#10;3z/lcfvvt5qs1qdKchqDczPrLscrSggOyCTAJ5VQ/wyiQ3KJkK8DPRPwdA7HV0Yyd9FmYz0TvN08&#10;8XZ1xVRfB/2jauhrHRSgaAhQjmBmfAgj/d1SO8VMxESMdmFssHPjFLKJKuYYH8DcaI/YyQ4BylsC&#10;oBexsfkBPv4/oqB4KxNzxsys6NHU8xplDU8xt3qQpVMarJzWZXxKk6KiVyTGvEZizG6iQ49SXxlP&#10;UU4SAd6+JCjSSYjPRRGTTWKSRJrWQdbXr3Pm7FVGx6cpLCgkOjxMnhcl0cwXe2tj7K0McLE1xMZU&#10;E0vDgwR5mqPMCmO8t4K2qjQqsyOozoumOC2YpjKJPD3lTPdXMdpZQkt5Mk0ClJMCnfevL3Hr7DTL&#10;o230VOUJEIo4O9XPjZVJzk30MtFYylhdMZPNFYw1lNNdlk93RaHEq0qON9Uw0dHE+tSI2McMF+cn&#10;uLO+xO3Ti5zob2NppIfViQFGO+poLM4iQSJmiMSigqQIWstzaS7LIi8hlFA3K4lGx3Ay0MXfyhZ3&#10;AzM8DS3xM7LG+bAergeOEaFrQ6aNN9lW3uTb+FEsQClzCUUpy3RTiUfy/8F6VgQb2hJu6YLCyZsY&#10;Zx/S/cJuFocnlBYHK47meSseT9t/3P7c+IriP9XlNh0uL2gaKshr+H1qcgX+Xkm42Efi6aTAzy0B&#10;b8cYHM0CsTjmitZ+Ew7v1kHrkJ4AxABHa3tc7Owx0tFG7+hhTPQ0BBRHNyzF1lJLIsxh9HS2c0xr&#10;CwbHtmOgqwLKbrGTfQKhPRhoSfzRfhtzw80Cmx9ja/N9UjO20DOox8IpCxZOG9A59BbZxd9ieHIb&#10;K+vanDxtyPo5BxbnnUhPENM59gOSY+yoKFIBMJCwgFjiovOJjysmJCQLB8cIYuOU9A8ssX72Dpev&#10;vcv589eYnZ6nVFlMgK+3vL8jUofQPbpf3udBzAzUcLbWIdDLXCJRIHUlSWTG+ZCh8CJd4Ul+WhB5&#10;UmV5UVQVKlBmhlJflsRARzFzY83MDDfQ16yUTp/KVE89H91Y558+uMm755c4PdrJpdlh3jk9x+21&#10;Oc5OD3P2xCjXVue4tHyCKyfn+fjWFT64fpELEmnOC1TWZ0YEYM0MtdXSWVNMZW4ysUFumGnvx+To&#10;XtKifWksy6StOofKvDhSo7zxsTPBQUAf7OhEol8wUc7eBJk74iaG4nRAh1A9iTo2XmTZ+pBnH0CR&#10;UzBlHmJLnpHkOQSQYO5KjJm81t6bDI8Q4sRWQiwcSXTzJz80loLQ2A+KQuMaSoKTDikUiv/yaJd6&#10;3P5vbWvTiy8Ntg8mVpc03lXm1ZGaoCTQJwEn62DsTPxwMPXHxSIYe2NfLLScMTlii9YeQ3ZtOsCh&#10;HdIB1XUFBgYYH9OX2GKEtYkRtubG2Frob8xFsTTRxMxIDUPd3RtQ0dPZKbULHc3taKm/jabam2gf&#10;3oy+5laMjr0hJvMcLi7PU1h8gIERE6YWjBif16JjYDuxKV8lKeOb9B/fw9KqmdiGG+fXI6gtMZf3&#10;t4nC9EiqBA7+HuEEi1lFhihJSqwnOFSJnUMcfv65pKQ1kpHdSEl5p1jKCvNza5SXVBESGCJ2ZIbG&#10;4QNoHTkg9iSGYqIlwFMTUO4VYzlCQqSnGIslTpaa8jtM8fM0wUYinb3VEYGYlViSO9kpgeSmh1BT&#10;lsxAZxm9rUrK8+M43lnNlVPTXFqdZmWsm/n+Zi4vjPHepVXuX1zjmkDlhspCLpziwso8p+emWJud&#10;YFks5XhnEx21pfQ3V9EmIMlPiyU9LpS4UC/sTLU4dnjbxtmw5BgfwvxsCPW1EtAFC9zSqC5MoSAx&#10;hpTQMHJi4ilJyqBSomqknTvW+zRxPaxPpLEDSdYSbSzcSbH2JNs5EKV3JCW+0RT6RFLkH01tTDod&#10;aYVURaUQZeWKyxF9/PWtyPIOJT8gilyf8HvlQfFJzZHpP3m0az1u/7c04D+9e/X2yxfPnw2fmJg4&#10;3dTUSkFeKTHhSRJngrE19cRC3xVdNUt0DphjetQBewMPnI29SAhIRZlShsI/XkZGSw5sPciOTTvY&#10;u3U3VkYmuNrZYi6KbWagLUA5hpnhkY3rdnS1dmxARV9n98bXh/dv5sCu16ReQfPgW+iqi8EceQ0d&#10;jWdwdHiB0nJNRidtGT9hysi0HgNjWqTnPI+Dy1cIjfi6xJe9nJixY2k2iOIsMwwOv4KHtSUxgbG4&#10;WodhZxYtYCwmLbWb+IQ2YuIaSU3vIjmtDS+/TGwcwwmLzCQvt5yignIa61oY6O0nOSEeE0Nd1Pbv&#10;ZPf2Tajt3YL6/rfYueWnHDnwJgFelvi4GaOntR1ne22JcPvkeS9waP+rqB/chMahNzmmsRUrYzUi&#10;g5wozY2nIC1a7CabmePdTPa301JRQE1eKiNtdSyPDzA/0sfxrmZGutuYGOxlqKud5ip5TxWltNZW&#10;UVWUJxBJlIonLsxP4KYjNqch9miGnYW2RMzdWBgdIj7KXaxSR9bty+iJ8fl5mFCQoZrsp6S5tJic&#10;uASifQIoSc6gMUeJh4Fs3827sNqjgbuGDAR7tbDfq423tjnRVh4CiwjKIpJpSMxmuLiOc70TXByY&#10;pCU5Fw8NiYXb1cRgnFCKuVT6RVMVFPunpqi0mfaYLOPHp5z/L2hXh4b+20LvyK750fH0vp6uszm5&#10;WX8KDQ8lJTWVmqoaCrIL8HLwwlrHCgsNc0wOGmOpboGdli2BtoGkBqXSqmzh2tIVbq7doK28jVD3&#10;YLT3HWXnG9vENtTR19bmmKY6WmoH0JGR3vDYYYk2RwQk+9BU34q62tuoH9qK2oEtHNjzBvs2oLKJ&#10;g1IaB1+TjvozHOx/TmGRBkMjthyfMGNwzJDj4ya0tWsSEPgEhoZfwcP9GyQmvEFetg4R/kc5KoA6&#10;vFsNvSM2qO+xZ+82RzGHDHy9ygkMrCE5tZ/8ognikloFKLk4eSTi6hmLl08MoaGJVFQ0cuniNU4u&#10;nyQowE9M5SD7d2+Vzrld/o49AoqtHNq3CUuzIxKPrHF11Ns4i+XlboLesV28selHbN/2Uw4deAMT&#10;/QNiahq42RigTFdQr8yhJDNFYlEeNcWFlOdlkREXKSUje3I8WUnxxEeEkRAVQWZyEkmKWHzcPUiJ&#10;TxDTKSctMYmYsDCiQgIJ9vXA3EhH1qu6GJSO/K7DGOsdEnBL547x3nhfmoff4OjhTRhob8dddSOo&#10;cD8SQgIIcRPgWFgR4uJJa3ElaSFR6O06xNG3dqO1eS9qr4g1vrEXk12aOGqY4m/iSIyjDzliIC3p&#10;hVwYnOK9xXWmq5rJcPIh4OAxYtQNUZq70eoVQX9kGv1xOTTHpn1YE52cXxGueHzTpv83tilF9d81&#10;peYenm7rKFsaHb3V1dQoo2cgukc1UNu3G2c7G2ory2U0rCZEsrbNwSMYvbFz4yxAmp0vSXb+VERl&#10;s9Q5wWhtL4s9U3x27X0+ufIeVxbO0VRUjYWeMfv37+fAwf3SqWS5dzd7tgs8DuyWHfuIjJiH2b/v&#10;bd7e9io79rzJftH0g+rbOHDgLfYJWNQOvC3msgUd7Z+jpf0d/IJeIq9oL939ekzPWTExacrkmDnl&#10;xTuxMv2vAqevYG76I1yd92BtqSGv00JP1wZDfU/5OgYL03iOaUdyVDMcU7NUAoLriYhuITC0kqi4&#10;BmIS6uV35GNmFYKlTZAAp5S1U1e5dfsBmZk5mJuZo6+ng7GhjsQwTYlph9A8spuDAi5TE3VSEoNw&#10;czTEx9NCACQA2yd2JfaVJN8vKUohLSGErIRwyrIS6auvZKSjhZqiQjIFDl2NTVQXKyU2uWNyTFei&#10;3jGOHdVCR8rcxAwLM2v5fYYCQ38a61upr20RcBaSnppJTma2/M2OODvY4WBjJetMIKolUNE9QrJC&#10;dSMqffTEAA0kUh4VAGrsfpVQDxvKMpNRqmAVHIqH/PxYnyAyw+NwNrBA4629qL+xB/VNezi27QgW&#10;Bw2wVTfBSdMcNx0LQiycyPaPoCO7mJn6NsZKqin2DCL2iCF5mma0mnsw5BrKdHgqfZEpNEYnUxmf&#10;Skli6lJxfKqJYt/jYyv/r2lpzn6b/QzNqsMdnD5UxsWjTEgkysuLY/v3sfO1V8QsXpWocYCS/AwW&#10;xwboKy0k2sQEm5feIFzMo9LBj1pP2ZlisnnvxBl+ceUBN2fP8EA6Hx//E/ziD/z2w1+ycmKB8MhI&#10;9IwNBQjaYiGHBCjb2b9zJ/t37URD7RCHZdTfvX8Huw7tYKeM+HsEKvtVtnJ4pwDhEGpqb7Jz1/d5&#10;a+vfYG77pHT6TRSUbGd41IATJyxZkIgzP+VMdvJW6URf4/Chp9HW2Y6adKqjuubYuUTi7JFCUGg5&#10;3j4laBwJFmD5o6ElYNGJQkMnHBunTGIS24hL6cArQImBWYRUEBGxSsam1jm1fp1CZSVe3n4Ym0i0&#10;0dUWKB1G++gh1A/vYb9EoH0CRH2d/bjYGuDvaU1YsAt6egfQPLoLZVEqo4Nt1EusiQv1I8zdidn+&#10;bh5cvcLlU+v0dfRQmJ1PW2MzpYXFEpucBY5a7JDIuHvXAY6o6wiUj6JzzBQ3N39q69qZn1+nqbmP&#10;jMxiWlp6SU3NIsAviKiIaFwcnCViaXJU7SDpcdF4Oliip74HvUNiG/I+1be+hJXOQTKjQygTEw13&#10;dsdovzqmalq4m9jgZ+2CySFddHcfRU/izrHdWmjtPIruHgHp3mNYqunjoW9FsmcgVXFpVMenUOgb&#10;QpKhNekClDZDJ6btA5mSGveKpMM/kkZFEu3yt3VUVZObmHw3PzbBcerxAdv/s1trVtbfj9fVmQ1W&#10;Vq615ueijIkmxcebOHc38kStAx1s0Nq7nQPbZRQ7sJ20+DAuLs9wfXaatcYWqlz8yNS2oMs9gj6/&#10;eDr9E5jLreUXS5f53fm7or5n+cW1d/jT51/wh89+zcf332d1ZZXW9nbZ8bOIjIiUzuaDg5W1ZHxt&#10;tGSnVxOoHNXUwMbWEmdXe1w9HPDydMbS3Fii0AExmM1s2/YUW3f+A1EJB2lotyE66VVSsl+no1eP&#10;mRMurK+FMjbkSVaqHvq6r7Nt+0vs3LsXA1MnAUQaLh6pEmmKCAquxt4+GwOjOPQN48SI/NhzyBsb&#10;V3lvCS3EJLfhGVSMgUU0lk5xxKXXUd00QnVDH0WldaRm5OEpUFFTU0P1AfC7dggAd7zNnm2beWvT&#10;z3jthacxOLKXTFlvyux4bMx1JBJtISs5mmqJOIHuzrhbWZCjUHDz9BmunTrL5TOXOLt+idycQgrz&#10;i+jpkhiWqxRw+KCnb4aGpsSVowaoqxugr2+Do7MfhcX1jE+sUN84gF9AHMEh8VRXN5OXVyJAiUMR&#10;GYebgwDtqDZRYp0ulqYYaajunbIfnf1b0REA6h/aic2xo7gYGuGka4y7kSVOYiYWmvoYHNTi6C6J&#10;qPu00D50jCP7tWUAOCIR75iYjgGG6qrTzhYk+gRTJEZTGBhJgeoMj5kT1fr2DJt4MGcTwAm7QIac&#10;gxiMSuas/F0XZ2YZbmolI0ZBekz0ux1V5V4jdXX/8Gj3fNz+T2qLzd3PrvR2Z586PvjR9YUTvLM8&#10;z9WJEVa721npbOX0UDejjZVkhKvO3MiOd2ArpVnxXJqf4ERjI4tV9Xw0OM2loiZmI7KZCkpj1D+F&#10;Xr8ERhR5nKvr5tbICS6Nn+DW6mnuX77GpdNnWT95mgfvvs8HH3zM9as3ubR+kdOLq0wMjkikqiHQ&#10;L0Ag40teRhYN1dX0dHQw1D9IdXkVAaL3xvo6mBjtx9pmB5l5lgyNR6Ks1BNQ/JigsOcpKVFneMCN&#10;tcVEZsbTCQ0yY+fO19l3UB1v6WzJGfX4Bubj7JYlQKnC3b0IAwMFBsaxGFslYe2SiX9UDYqMLhTp&#10;nXgEl2Dlmk5USiON3UtUNY2SWVBHeXUbrR0DKIvLsbG2ZduWLQKT7ajv34varh3s3ryJna++hNqW&#10;14nxcaWruphQT0eJF1uJ8ffCx9YaO30DMiIVDDW1c3pmmcXJJWanV5iZPUVv/xiVVY309B6norKR&#10;iMhE3DyCMDS24YB0ZHNzd5ykc/oHxpOVW012bh1p6ZViXfFiTS4CkyoGB2ZIS80nJiKB2Mh4bM1s&#10;CPLyxdbYGAvVvXcFIKoBQ3vPVgzU9mJ0+BAG+w7ibWpLRWou7WV18v4SMTmij+aeIwITHYHJUXZv&#10;P8ie3WoCd3WJoUcw1TGSv8eZzNBocoMiSXH1odA9gConP3ocAphzDGXBIYRJuwC6nfw5WVrD76/f&#10;4v2LlxmobSDEwZXYwCCGuzs+7qqpycwLCfnRo930cfs/oS1UN+xa6WofPH184E+XBCIXRwa4NTnC&#10;nelRbk0McXfmONcn+lkfaOVkTyPlSWHYax8gxN6E7GAfSkJCKfUOYiZdyWddU6wnlzPuncCEVxz9&#10;7lF0uEXQFZzACWUV5weOs9DXz9r0DOuLK4z2DbO+coZf/fKf+OJXv+NXn/yGLz77gl9++As+ff8z&#10;Lp66wHjfKF317Zw4PsWDW+/y7s13uXvtPkuTJ4kICCUzOYqBnmJiY01ITzOhpyeA3Fwt3JyfwdHq&#10;+yRG7WK4I5DFqSJy0oMkhuxFW9eE6Lh8svM7CI+uwNuvgBhFs3TURszME9E3VuDiU4RPeBVuApHA&#10;uHoiUtvwiapGkdlD/9RNTl78nI6BFWqahujqn2Jx5RwdMtLGKuLRUtdg3/Yd7N+2XaCxG/0DBzj8&#10;1pt4mxlRmZaAMj6apABfzMTAbDQ1sTysIRZgQUlSNoMNXQy1DjE/fYrh44tU1fczLMbR0TtOe9co&#10;lTUdhISnoHXMCh09W4lmNtg5BuPtm0BkdK7YXo3AMUMiWCI+PikCmgjCwtI4PrxMTXWXRCY/YsIT&#10;CfQKIdDDHysDUyx1DTDW0ODYvr0c3bmNw9vfxuCwGmZHjuJlZkt6SAyd5fUsDU9Tll6Ih7WrvMYc&#10;nYM67N2yj00/38ybL7+Fxl51/OzdyAxTUBqXQoVUXlAEyQ7uZFk60+TgywmPCJa9ohlxDGQkJI53&#10;xqf49MoV5gYH6auoIU3MJj4gmLWlBbqam36XFRNbmuOr+Oaj3fVx+9+1oVD8p9ON7cbLrc3nTnV1&#10;strRxkprE6utDZzrauFyXxsXe5q4OtDM7dHOjeWdsS7OdNWR6GSOmUQfl8P7SLS2IdXGgbCj+uTb&#10;uJFr4kiW7Ox19r7MJedzvryZ4ZRc6kS1B2QEXzs+yurkDPOjU3TXd1BX1sDk8RnuXL/Pe3c+5L2b&#10;7/P5g1/y+8//yK8++A13L77D5MA0cyOLfHT3M3790e/59Yd/4NN7v2Wo/fjGActP37vCzFiNmIwL&#10;E0MpTAzEUpimT6DzJmz1n8be4KdEB+gRF+mBhZmxjNoO+AenkpTeQFJaM7GJzaRn9pGc0kVYRD0+&#10;gWX4h1fjG1mNd1QF0ZmdxOf3k1o8yuD8u1x7AOvXvmD0xFVWz97n9NnbnD1/k472fipKqgR0IRze&#10;tZf9m7cS5OhMjUQ6pSKazoIc5tubGawooSkrjcKIMALNLHDV0kPh7ENxXBZVGaU0lDYzPXGKEanq&#10;llEGJtZo6BihtLqTwtJWIhQ5aGjbcszAmaPHHNDRd8XJJZqAoAzCI/JxsI/CwjwYe7toHBwi8RbA&#10;93TP0dU5g72NH6FiMonRGUQGRGNjbI32AQ0ByFHMJQaZHNHg6J49HJPoFuTqQVJoFBXZhSyOTHNx&#10;cZ3TU8vUFlTibqGaY2SA1m4Ntr+0hW0/fwu9fZoE2blLRE6gJimTxqQsmtJzqIlLplgVgaxdaLfx&#10;pF+g1mHnzRmxk/vLS/TWVpMQFkprfjH9hZVUZeWyMjfH+PFhSvPzf9VSUulnbGz8+IZO/7u2NuO2&#10;/3y5udvxfHvXOzeHj3NjcJjz7R2stzSz2ljDcm0ZJ+tKONdaya2BRj6d6eGdvjouNxRztiKfBn93&#10;4gy1SbM1J9vRAaW/L3XJCVTEK0j29iTczoZQGyvK4mJZHRjghESV4sREipNSaCwsYbiliyvL57iw&#10;cE4eywhf083xrnGWT5xmtHeatZmzfHj9U96/9glX199hfuKMxKAlLq/f4xcfwGfv/VHAAveufkJ/&#10;Sz8rk5N8cucCZ2a7OHuigffO99JbGUKi9xFR9rcwPvA8R7Y/j4W+BraWNtjYeouhKKmoHaWlc4X6&#10;5kXKK6YlJnRLZBigc+AS8+ufMXP6M3pP3KGic5Xs6kkqu06zev0PnL39O9qHzjM8eYn35X18KIA7&#10;f/YOPe3DdDf3UpxRgM7ewzjomdKSr2SqsYXh8jLpLLksNNdycbiX4yUF1Mn6ak5IoiggDGVQLFXx&#10;udIZMylMLaOtbYKRmfOMzl9lYukqde0jpORUkZ5XR1xKGepatvzsNTEfTVs8vJMICsnF3jEaQyNf&#10;jhxxwtg4EH+/PIKD88nKamJu/iZDw6cICkgmIiSNhOhsFCFJRAfFY2dij5bEGBMNXUw1ddFX00Tv&#10;iBah/kF0tXZwanmVtbllWc8L3Dh9mWsnL9BX00aiTwTu+jZY7D+GvboR3oZ2+Fk4Eu8VSFVkEq0x&#10;6XQKjAYrqmjLyiHT0YVcAwsqzR2od/ZisrCYxoJcIoN8CRdjK4iKpS01j1alWO7QMAPdYoNd3bJf&#10;zN69snTSRlbKY6j879b4ylf+5npTv+2llt53r8qIeqm5myttvZyT7L5a18hQVgblAd4UuNtR6e/E&#10;SEYk1ztKudVWwnRqKN1BbjT5OlHp7UShmy3VQV4sNJTzwcUVPrl7gVtXVlleGKGro4bqygIqyvNo&#10;bqiirDAPDzsHXMxtiPYJpTi5gLWJk/zi9mfcOXWb9vIOagobKEwppa6ohWtrd7h/6WPGBkX3WycZ&#10;HVxlduICl868zwf3fs9vPkWiEVw5fZeTU0t8/s5dfvf+bS7M9PLBuQluL3XTmOFPmq8JQTZHMFbb&#10;ip2x4cbxg6qqbtbW3+PmO3/k3KVfM7f0gLGJ2wwOXWV47Drnr/6We5/AaYFHy/ErJBcPEZnZTkb5&#10;KOVtq+RVTpBdPMjs4h0+eP+P3Lr2MSfGVqlRNpIWmYKXlYvEQmPqM/JZ7RtirrmFkx2tLNRXMlqS&#10;w2RFAeOluUwU5zNekEdvcjpNMalUx2RQIvahlHVQVNhEY8cUQ9PnGZxcp1jec1JmBWk5dSgSigUk&#10;Nrz02iHsnCJobjlBYVEPFpYh6Ol7Y2gYgJVVNIEBSpKSmuT/51lcus/xkXPEKUrw9YwnLDCFUL94&#10;AUoSge5hGGuacOyANkd3q3NUYGisY4CbhxclNbVcvn6DX3z6y43I+eDyXX5z+yP+6dbH3Blf43hG&#10;JQ3ys2o8YqlwjqTEJYxi11AqXEKo9YykRSyls6iEhqwsIiwtSTWxoN47gGofP+Id7LA31ScyPJC6&#10;mnKK4pLI84ugXSxvqKef2clpFmbmePfOPd65dvPOeEevnWowfLQrP27/O7Tb1T1aF2u7b19t7OdC&#10;VSdny9s4VdHKamUL00UVNETFkGBlhufBnThue5kQzW20hDlxsjiBwVgvat3NqPawIt/ZnBRbfbKc&#10;jWlNC924Yvby+jg3bixz/4NL/OIP7/MFv+SdT+6wdHqe7t5OSguVRAWEY65lzOG3DxLkFMDayAq/&#10;uPwR810n6KroloxeTbh7DFV5TZw/eZu5mYtkZtVSXTXA5Ph5Tq++y4fv/4nf/AJ+8TH89nP4p8/+&#10;yB8+/wI+/wUfXD7L1flRPjw3y6mhOlpyo8gJd8HX2pAQLy+UuWX09S1y/tLnLJ18QHP7CsqyMRqa&#10;llle+YR3Jc68K6C6cP33dI/dJL1klLCUFvwUVRvlE1lORGItzZ2q599jbvoSHQ3HyU8pxtvaG60d&#10;6tjJ31cQEc9oVT1jldUMKAtZbqljqbGcOkUghQHOtCdHcKapinGJPm1hEYxlFQhU0iiXKFKWWkJO&#10;ejm5+U0oK3ooqeohr7CR9KxqiWY1RETlcfiINT9+bhu7dhvR1DxDR+cSPr4ZxCdUk5jcKMZSTHRM&#10;PQWFMtIPXWTt9CcClXeJi63AxjKYANUxFjeJPCbuuNr4EuYdhZWeNZq7j6BzQAsjHSP8IqMoFhCO&#10;r6xw4+49Pv/gc34tpP3DTVnx92R9X/iIj9pmuZTayKJvDtPOyUw4JdBhGkiDqS+llt6UCiBasvKo&#10;TEnB39yEdAcHehKT6MvIIMnHHU93W7Lz0mjvaKY0NYNkN3+6KxtYmV3i5uXrXFg/xwf3H3D35h2a&#10;qmtudlXVGjzalR+3/+j2oHX6tcu1A4tnKrpYL+3gYmU/5yv7uFA/zHpdH7NlzQzkKqmOjibZ0YpA&#10;nYO4H9hExLEdlLkZUuJwjCyDA2QbqJFlpEmmoQYFZkepdregOcKT9tRwelQXtnVXc/HUFJ99fJs/&#10;/P4zfiP55P37d7l8+gxjnYMUJefiZ+uB1VFTFG6hLMtIfE1iTVdBC+2FrSTJiOdp7U+GjMS9XbNk&#10;ZdYSEpTB4MAqH0jk+VBixucCkl/9Er6Q+o08/s2nv+OPv/m9EOY3vHtpnStL4zy4sMCZ8U6q06PJ&#10;UYTRUdfAzPgiU1PnmDpxndrG2Y2Dsi4eaYRHVVNZPcvk9H0uXPkDsyufUtq4QEbxcRJze0jO76W6&#10;bZkGiT9V9VMCoGma68aoyG9F4ZeEva4DtpqWhFh5USamUZeQRWFQBOXSKZuS4+nPS2eiNIe+7Hg6&#10;0iJoSwhmPDeJ4YRoSu3tqfcKYCyzmJ60YvLDUslNLKJYgFIk66SkuI3ykjZys2uJicrB3jaII4ct&#10;2brlKLt36qMs6mJ56S5NTVNMT18TE7lEWcUEmdl9FCpHaGxZZmbuHkPHLxEUlI+VeTChgRkE+SZi&#10;YeSGhaETsSHJJIQlE+ASICbpgb9vMF2j45y+/w7rt2+zLB17eXGNm+eu8cf3fslvr33A52KWvz97&#10;n9+fuMzt8gFOJ1VzLrmGU3GlnIjMp903jnz3QHKDwknw8SbQxpKCAD+qI8Npz0iluSiHiHA/4pKi&#10;qWuopiI3jxgXL9or6rh0+jzXL1zj7o073Lh0jZ6OblKTkklNSDyXH5e+69Eu/bj9R7Vb1d3fvFo7&#10;VH2mqp+Vog5OF/dytmyItRIZ+XPb6E2poldGwM7sMpozcmnNzqAmIYJYWz2iTA6SaXuUVMO9JBx6&#10;i/SD26jWPUqvtRnH7cwZE/gMO9rQ52RHp6sTrb4edMZGMFtdyvXpUT65eJY/vPsuPPiEz6/c5dLM&#10;CmONPVQm5ZLkFkyx7MzLMspPlXXTI2YyVNNPQ2ELMUGpBHjF4esRh6WZL3FxJayff59bEnnOX/4l&#10;d975gk8kmvzqV/DpJ7/j809/wz/9+gse3LnOgxvn+e0Ht/jk5lkmOuppLC5g5vgEl8/d4eKFDzh1&#10;5kNGJq+RXdBDUJiSuMQm8vKHyckbpql1nenFDxieukNj1yn6x64yI6P7yNR16ppnycttJzO5mtLs&#10;JrorBiXa1FEQmkVDYplEmXbakgop9I2k0C904yxYrSKS/tx0piuKON/TyIX+BvqzommN9KU3PIBa&#10;R3tKzW0ZjEzmRF41PRkVVCaXUJpeSbHYWVleA3XKFjITCvF2CsXNLpD0+GIKBLSxYitFBW2MjZxh&#10;Zek2d279lpGRC2I3vSSltJGY2iawrCQrr4cC5QAhoUU42EVLzMgnwCcJY10njI/ZkSuGtXpinQsr&#10;lyRmrDA+OcfZG7e58sGHXLr/HqsXLjM6Mctg/yirC2tcPHmWk2OzXDhxklsrZ7gxu8q10Xmu901x&#10;o32UCzXdjCQXUeQbRoilLR5GRig8XCmLjSLc1oIQW3Ny4yOwsTZCW18DDx83slMlhrmrrsxOore9&#10;V+LuKPdviQVOzgoAQ3GwdcDdzZ2QgMCu3KTcJx/t2o/bf0RbKen0HEqv+vVoRi3zBZ2sl4+yVjrO&#10;YGIrlQGFlATKjhmSS0FkFmXS0Wuzc2nIyaAxU8FUTRa9GSHkqz7tTm0LeWo76TczYtHZkTVHO1at&#10;rFkytWDB1Jo5c3umLB0ZsnKkz8GNPg8/pqITOFNczbXmXm50jXKudZDxolq604oYzq2iO7WY5phc&#10;+lIrqY7IYbxmgPvr9zg3e4l06TD2Jl7oqFthbOiGUjrsqbPvsbjyDv2Dp1havCUR6Hd8+pHUh7/i&#10;0/c/lqi0zMJIP++cP8nnty9y7sQoPXXVNFdJx6xsJyenicqaMabnbtM/fJF85ZDEie4NoGTnDknH&#10;G2d6/kNOLH6EsnySnPxBiRodBMrorogpIUtgkqEooUaAsjqwwt3ZK9ydOMfNwRVmlK1UBSZQ7h9D&#10;iX8ErUmpnOvv4fbkGHek3lHdckB19XB1AcdTY+gJ9qfLw4sWO3cqzV1p9oxmMruOrowaKhNKqEyT&#10;9SNRcK57mt6qLhryGxhsHObM3EUWx9cY7Z2lTwyvobqf5oZhhgaWJeZ0EBtfRVRsHaFRVUQoqiko&#10;Gaata5Wy8uMEBGYRHVVIgG8SZkbumOo7kplYyNrcOX794W8lTv6eB+9/zqUb73DhpgwA0qmXxRim&#10;TizR239cfkYNGenZJCYkk5KUQnlpGaODQyxPTHF2ZIq708vcHD5Bf6aSXIFqiLUdAdbWJAV4U5WW&#10;RLSHEx7mBhJBnbC0MEBd8xBHdTTx9/clNCAIJ2tHfCX6pCdmclKsqF62m6mRKabGZliYW+Di7PRF&#10;XESEH/A3j3bvx+2v2S40jWyTUe9SoW+8wCONwZR65ouGOZ7Rh9JTSapdBgqbJOJcU8mUkUspGb4i&#10;R0lVXg71+SmcaC9lqamAuhBHFGIouQe3M2RqyKqMrOftHThvZsN5A0suGdhz3cSNK1LnjFxYM3Jm&#10;0dSFWUt3Juy8GXYJosslmCapercwGn1j6I/LYzSrnP7kYhrDMsn3UNCcVMq5oZP88d3fc2f1rthK&#10;Kx72gWgdMeXYMRsZecUExs8ycvw0HS2yE5+8xW8/g99//gd+/eBTLi4uSR6XLF+Sy7nJQS7MjDDW&#10;3kKDdARlfg1RUQXyM+oFJhc4MX+flvY1iQaj0hHHKC6dpn/oFrfuwPSJ9yU2DJCd1YdCIlGwXw75&#10;mSpb6JL10kqXspOJ6gFONo5ypklKQNgjYCxxDaPCJ0ogmcqp1i5+df48f7h2HW7e4lcXznJzepgr&#10;/W3c7GrhfLGSJRmRJ8Romi28KdZ3o9IxkrGsRnoy66mOK+aEAOTO7FluiEGcG13m9MgSJ6UGGvvo&#10;rO1manCBkd4ZqkpbyM6soFHey4LYyrzEoJGpa1Q3zYuJ9QlA7zIxfZ2MrCZSUqqJlljiYBOIgbYt&#10;pnp2eDsHUq2s4/TJCwKUX2xcp7S6doHpmWUGBicoKammsKicqJh4dPQN0TM1JSohnvaBXpZPneTc&#10;mdPcF5PhA9kY733MhZFpSmMTCbSyId7bi5KkOFqL8wgXoFgcO4KLnRnJidHExysIDQ8nJjaOyCgF&#10;lqa2GB4zw8XBg5KiCiLDYlBXO4KhoRGmpiZYWVsQFuJ/qSovb+ejXfxx+2u1SxVzXxssaamuTson&#10;3UM0XDS3La6S/tQOlN4lRJskEmWWQphFMok+BRQm1aHMko6XU0JhVjaFabEMNRRwYbiB2nBnYtTf&#10;pujYQfpEVWccrJm3smLZ3IZTYibnLV25au3JNWsvrll6cVXqkoUH62ZuYjAuTJi6MixfD1j70WUX&#10;QItTMK0+MbSEJgnklGIoJZK5oyj0jmMwt4mP1t7h1zc+593zDzZG47b6fsKDE7C29CApXsnM+BkW&#10;xQxOTpzl1+/+BuTfn97/Fe+urNOSkUmOn7d0yChGa8o50d1Jb1MnlcXNAohGMY4Wapvm6O4/R33T&#10;EsricYqKJiktm6Oz6ypzCx/R1XWZ9LQ+SovE5LrPsXziJutiRCfHzzHVfoLBsh56cxoYkugxldvI&#10;pNhEb0Q2NV7RVHhFMiAGttLYwcXB4zxYWuXduRW+uHqNL65d5NbYADc6W7hZU8NqXAoLQfH02YVQ&#10;aeBFto47Nd6pDKQ30J1Rz3RlD2e7J1nrHGepQ2DROcZ404B0TtkmBTWM9Uxx6fQNTi1dpLqinaHh&#10;Fa7f+jV33/sTd9+HudWP6B+9xJmLv6C9a4WU1HpSkquIiy3EUeKTtoY5h/bqcFRNj4jAGCaPn+DW&#10;lXtcv3SX+elVMYRWigsqSRVjiI1MIF4gkZ9XQGtbO1euXuE3X/yGL37zaz558IB3Ll3hnbMXeXDu&#10;MrcXVxmrbSLezZOswGDyI8IpksjjYKiDvvo+vFxsaWqsobmlmbqGZrGfEcrL63Fx8sFI3woTI2s8&#10;3P2wsrTjwAE1dPX1MTc3xchEHw8vZzGkiOaC5LAnHu3qj9tfo000DFvX5FV9VpyYT2VSERWxSsn6&#10;tRSHlBFgqMDfKIEE91JyI1ooSOqgKKtz40BggWoHSkkjPiqIzppcpsVQMl0MiD26k2rLY7RY6NJl&#10;qs+YxJ15e1eWHT05ae/OSSsxE3Nnzlm4clEAcsnEhQtGTpwxdmZVYLJs58ucQyBjTiH0eoRT7xRI&#10;maM/tX4KWiMzaApLp8g1knynSMbzWljvmOXX1z4FGfT++Ct48M4ntDb1ia4riIvMZLx3jsuLV7km&#10;EeCzS+/JE37DZyfPMZCZS3lgEBkujiS5OtCuLGC0u5/utgGamkcorRgkt7CXPOUgRRL9CosnyM0f&#10;IyN7lMLSOUorVyhSniAva5j89D666pY4M3uXsycus9K/zImmcSbKuhnOrGMwvpSRuBKOR+fTF5xO&#10;e0ASLcHJ9CYWSKwrpDEli5a0PJZa+vjt9Tv89uZ1HszPMp2Xy4QigYXwRFaDUpn1TGTYMZZGq3By&#10;jPxknaQyltfAdHGTLCs4nlfJVHkzM9WdDCob6BTbasqtoLe2k7MLZ/n0vc9Znj9LQ/0g3T1LNLYu&#10;U1Q+RlntFCtnPmZl/UOi4ipISq0hv6CZpMRinBwCOHLIgG1v7kV9/1GiQxTMj81z68xNTk2tMd41&#10;zkDzADODM6zNrNLT2E1Taa08XuSDm+/wxUef8sXHUh9+zK8efMDdi5cljs2zOjrJVEsnPYWlEqUj&#10;JfoEEmpujoe+DuZHDmCqrYaznTkJCbEkp6STk1vC3Pw6Y+PLxESnY2/niYWFE2ZmdhgYmXNATV1i&#10;kTbmlmYCFF0MTbQEKra/SowPsnu0qz9u/96tq6D5xcHO0fkZ2Uj9Mqo11/RRktNIblItXg4JGGn5&#10;4uGYLjm4a0P3s/KHSM3pIF1yenZBGSkZqSQnhFCvTCA3yJEAjR1E7d9OsdYRWnV1GZJMO2ftyoKt&#10;B3N2biw6uLNk78aC7AgLRnYsG9iKnThz1tqD0xJ5Vj2CmfUNYyQgnL7IeOrCYylw9KHMwotGGZ07&#10;POKlYxbTG1dElU8i9f6pjEaWcLtjkV9e/5gvJNL87vfw0ae/Y3H1Atn5FWRITl+dPyOWssRs5zC/&#10;uvYOn66fpzUlhfa0ZOpFqWNczYkLdKIwN5621hqGRgZp7z6OskKAUiKRRjlMtkAlp3yGhLwR0oqn&#10;KaxapLxqQaxoRQztJMMVc4xXjDErsWZRjGGpuIPF7CaWUmpYSahkWSGxMKaYqTCJcGE5DEbk0Rmd&#10;R41ArygilfKEXJZ7J7m7dpH18RneXz3HkMCmxTOKuZBM1oPzWA/MZcE7jQnvZLo8o2nxDaU5KIgT&#10;uVmsV5SJAWUwEp/KlNjmdJKS6dRyjktU7M8qYbSqhWsr57h7+T5Tx1epLuklO1kMpmKEiYkrXL7x&#10;a6pbJrBxi6CououB8SUqqtsJD0tA76gxO1/fie4BbQKdvKnKLmaspZc5AclUVSfHxXpW+md478wt&#10;bixeYLlrgimJWvPy/yd7Rjl1fIrzMwvcO3eJT27d5r3LV7h39jwLXX0bMK2NTiTL1YsQfSO8dXXw&#10;tzTB18EScwGDsakRfoEhlFc0sbBwXt7rGjkZ5YQHxhPkF4ObSwD2MlAd0zVES4BiLHZiLDA5qr0X&#10;eydDgVHoUGdn3fce7fKP279nK0xVRre29P/pkuxkFy+/R9/gIoUlXRsH7IxMQ9A3CsIvWEliTh/p&#10;JWMkFQ4Rn9dBcn49GQXFZOSkUVWRQXaCN+4G+3DZv4WQXTtI2baHBjUdjutaMGlgz4ShPSOSe8cs&#10;HaTsGDawYOSYOXPG9py0cGFVgLIs4Jh2D+C4XyjdoRE0KWIpU8RT7BNGjW0gnbbhHHdNZCwkj5HY&#10;EgbFpLqCsxh0TeFEdAXXx07x6w++4Je/Fgn57J94//MvuPHeRzR19dPVPcA1UeyFoRGW+no5OzzA&#10;UFkBa33NjNTlUZLiR2yYueh0OA3NSdQ1pdDUUUFrTx9lNd3kl/ZQ07ZIQ9dplPULFFSfoLR6loaa&#10;OYabV1jrPs+VvstcaVviQm0/l8q7uJjfwpnkas7FV3JZ1uclRSXnoss4HV0iYClhKqqYvigldRH5&#10;VMcX01PeyVjHGB01HbRJhDgrkK+NyKLYOpgTwfmclloPzGI1MI0pnyjGgsM4HhVIS6AdrcH2LObF&#10;sV6UyWJyErNRYjSx+ZyKU7KUoGRcADOSXcJMQzdXpcN/dPMX3Dn7AZeX3uHSyn3On36PldU7xEis&#10;tHYPZmBGItGDTxieFBMrrcHO1A7tnYexOHSMADNHkj2CyA+Mpl2RRUd4Oi2KHCYFQjVJhcQ4BpDt&#10;HUODIo+q0FRK/GMpDo6jLDJRYmY+w2U1nGhs49rULDen51mobaEzLp1qn1CybZ3IdnVFGR5MblQI&#10;ThbGWAhQvDx96OkeZWzsJHm5DVSXdlKQUU1USCqebqEEBYtJB4ZhZiF2YqyLqdlRtLV3YWC4j5hY&#10;r1+0tBTZP9rlH7d/rzbVOvVCdVnj2vHReW7e/pj33v8nJqfPUVDUSVRUKVZWUdjaKohS1JCU2UVS&#10;di8JUqn53WSKoaRl5pGWFkd1VRpZKd44mh7C9shufCXLRm49SOkubfo1LZnUteO4jjVtWsbUa+pR&#10;pa5N5X5NmtR0GdOzZlEMZdXKk1U7P6YdfDnuFkCv7FwtARE0hsfTEp5Mk18sXa4Kxl2SGHNJYcgz&#10;jd6AdHpCBCg+afT5pjOWVc+12fN8/vHv+PDT33Lj1gMefPwLLt28S3dvH9fOn+PexXN0lOQwXFvA&#10;3dURPjg3zonuPDqqIqkr95EYZ02+0oK2bj/ae2JobEqjpamcvs5+ZkbXmBu/xHD3Kl0NM7SWH6dD&#10;OcBI6TCnGma50b7C1dpxTuc1ciqtivXECtYVJZyPKuGqgOR6VBlXIkq5EF7MmtR8hFhDZBlt4Upq&#10;ooupz66norCe+LhsMtKLqcyuJtYhhGRjT4FoloAoj7XQRJZColiQzjYd58dMRgAz+QFMFwQymRvM&#10;anESN2qLuaYs5rzYzRnVmRkxlYVksZWMUqZLmlhuH+Pi5Dk+v/oZD859yHDLNDUSzQoKGgmISCIi&#10;OZu5M5d4R9bdyTMXKSutxs/ZmwQBe2VUOk1S+Y4qkCUxEJxGh1csHRGZ1Mfl4njUFPU3d2OjbkSa&#10;6gO+gpMo9IokzdqTTEs3ajzC6AyIp13ia19cFueae7nfM8mF0hamBE6d8jvKHdyo9PaV+OyMr5Eh&#10;kZ5exIVG0yExdrB/lpbWcWYmz9PTMYMiJh8vrxj8g+OJTc5AkRCPm5cjJgIUnWM70dTcjLObPinp&#10;QcsVyrSfPdzzH7d/l7Y0teTX3zf6u9m509y+8wn33/0NUwKUvLxWFNGluLsm42Qfh0JRTXpGJ6kC&#10;lfSsHnLyusjOqiEtOZ3U+HBK8mOor0zEyfwIRge246uuQ9i2IxTv1WdAx54pA0e6NUwp2adJ6va9&#10;KLZuJ/btHaTv2E+lWEyfoQ0jJk706lhRr2FMtZYpjWZOtDoH0OYdRXtoAo2i3d3+SUx5pDJpn8Bx&#10;2zjanWQU9IilNyid/tAc2sVWxotauXtBcvuv/sTNq/e4eOk6Dz79lLmFOa5fXJccf4dJMY+JtkI+&#10;vTbNzdV25gayaCz1or3Rm8ZGW5paLWjtNGN42JsTE6nMj1ayMNDBmdE5rk5fYLVniamaUY4XdXM8&#10;p5WJ7Baxgw7WCzo5ndXIitjGyZgi1gUSF8RGLkskuxlZyh2Bx63wUq6GKjkr1ncypJgTYWUMh5fT&#10;EVVBU0otyrQKEqJzSIzJI84/mWjrIDIsAxgOSedsshhKfALzYiXXyhO53BDHhfY4zvfI9xpCWWuJ&#10;ZSo/mPnsSG5Xl3CnpIoLKfkClSJOJhazKPFnRrbbuABvpmqAO6rJZgvXWRxeZWHqDDMz6/QMTZNX&#10;Lu+jpoH5tTMsnDxNUlI6Xk7ulCVlMVRQzbyykcmUUk5m14ll5TIYmMKcGOtS6yD5MSlEegeRGByN&#10;MiGTmsRsmhNz6FBk0iWxrj88lTHVcS2pvrBUBuX75wob+bRljDvKZk6EJtFi70mtvSsl9k7kurhT&#10;ER0vsFXSUycxrGuK6amzHB9eo7tzjpLSLkorukjJriBCol5SZjquXk6YW+lgYnoQPb1tGJnske8Z&#10;EhJml52X9/jTCv9d2oWJtR/fuXF3cn5uldnZU1y59C6n1m7IRpohO7OeFFF0LwGKo00MivAy0uLr&#10;yUpuoSCrk9KcNkozKqnOKdw4xddelkFzUSKWYicmu7cRrGVA7CF96o/ZMmzmzqixMx26Vig19IjZ&#10;fwD37VuwfvMVLDa9gtv27UQcPkLsAXUCX92C709eI27Tbqo0zOi1lE5u7UOlkx/FEoNaQxKY9Enl&#10;hH08k5YxtNuEo7T2p8ovju7YAnoCM2kTqEzV9/Hx9Qd8fv9TluaWZZQ9zXsf3OWj927wm4+uc31t&#10;mMXBUoYa42ks8mJ6IJGyXAsKsrWZHHfn9JovKyv2rK94cvVkAmdG0lhqzuVieys3O0c5V9nNisSZ&#10;pawGltJqWEwqZyWhjLW4Ek4rlJyKKGA9NI+L4UXcEDu5ITZyJ7SYe6EClaAibgYWcj2omEvBpZwJ&#10;reBkWDVzEbVMJDbTllRPkbwu2SudFNcEcpxjafBJYiJaDCU1k5XkcKYSXLnWHsOF/lAWenw4NxvH&#10;QJ0DU83eTFf60xxhSUeAPafTkrkmEeNGWgnXxJguZdSxlFTJSk4zd3sW+bVEnAfL15npnKK2qJFS&#10;ZZ3AtI+sgjKCImPJVZZR39RGcXEZVsbmaO/aT7yYymp9F+/1z3CttpfVvDpGEwpoVkhkSc2W6JtM&#10;ZXEpzXX1tEupLvSsSsygMSGdDjGfDoFSc2yaxLwEWmWg6A1MYDwohVMxhTwobOWWQG/eJ5oBB286&#10;HT3p9g2lLURBZ2Iu03U9zEsknxk7TWfbCYoKO6muGWbt7H2mly5TVNWMf0Qkdq522DsZY2+vjZXF&#10;fgHLbozN92Jprfaev7f5vkdd4HH7X9nOr521v3vn3i8W5ldZXTrHxTM3aW8YpDivgeyUSjLjKvGy&#10;V+BoFkKijKg5cTUoU5upzGqjRkbhhqxK+mQEHKtSjawKcvxc8NE6grf6ERINLCkxd6PT1ocBW2/6&#10;LVzpt3GnxdqZTAMjgjTUcDm0B7tDe7E9uA/zHTswe30zJs+/jP3zr5K88wgdYjUjFj50GrpSoG9D&#10;sqU9RU4+dDiHMWEbyYxlFH1WoZSYepHhFECdaPhwZD5dfik0haax1j7CF7c/4JKMsh3d7Zw7f5LP&#10;PrnN7z6/xYNrs6yMVVKYbEd0gBrHu6OYGI4hLVE6TNQrks/3Mtx7lFMzDtxZiuLedDpX2jI5X57H&#10;FWUF5zPKZNQv5ZxA5Hx8KedjlZyPKeBiVB6XIvNY989gzSOZc74ZAo48bgTkcsc/j3cFJHf9cqXy&#10;uBeg5B0Byq2QSq6FVHE+qIq1yAamouvpDCmnxjtfQJLHUHQ5CxKdluJyWI6P40S8D8OJ1izXezDR&#10;bENHnQFry2G01hvS32DOWI2zQMmM9hALRkM8ORkZza2UQm6nVHAptpRTYk2nkqu5VNrNxbpBVhoH&#10;Gaxopyq3UrZ7nthIBglintFxifgGhRAcFkFOdi4OVjYc2LadKHcvFjp6uHdiiYtdQ5ysb6c/u4g4&#10;Fw8i3D3pa2zkzsWLfH7vPvdPnWWmppn6iETKvUKo9g6nPiCGusAYGQQiaBL7HPSLZ8I3kVmfZE76&#10;p3BDIszViHSWPcI54RbIfKCCEX8F7b4KRtMrOdl1gotLt5g8fkYsuYnS8n4GRk4xsXCJ8cUz1LR1&#10;EhgZhLW9vsR1TazM92Fmugtjkx1YWO3HzUmnpE2h+NtH3eBx+1/RWvMqvzvcP9R/9sx5VhdPcXn9&#10;GquzpynOKCczJpccRSEZMsp6W4TgbxNGnqKUwsQqylPrqU2rpymjhr78GkaLK2lLSCDe1Jh8Ozua&#10;fIIot/Ogxt6PNpcwul2D6XcNYsBNlN3Nnw5rN4r0zckxtaQxNIL+nDwKAkPx1TXCYe9hzF7bhtWL&#10;bxL+9iGqNa3oM3Kjx8iVMl0Bio4JCTrG5BnY0mHizbhJECNmQdQbepBg40aeKHavjOJ9EouaHAU6&#10;SUp+efoK7128Qm1VKY0NYhGLI5w7OcrCSAMzgyUMdqSIfemQmWJKe3MA0SG70Tn4X1Db/hU8rb7O&#10;YKUBt0ajudkdz9XaZC7mJbMuHe1iTBZXo/K5JuvoWngB16VuRuRxM0y+H5jGKZdYlmzDOS12ccU7&#10;jeveGdz1zeJBQB73fbO555XFfa9s3vWWr/2VApoy3gmo4HpAFZdDGlgPb2Q+tIZlgcuZpEYuplRz&#10;Nj6XFUU00wpPGbH1GMw3p61Uj9oKTRYWfSgs3E5PyzFOj/lxssOf5VJ/TsR6Mx/kz9lQBRdD0wVa&#10;mVyKKuJiQjmnJLLMp5cxV9bMeE0bTUVVxIdHExkaRkJCIqGydPfw5LDGEXT1dDGQsrW0JCcjlcbq&#10;CrpbG+lraSQnPgYnI308rCzorqni0xs34MOP4fod3u0aYTG+gGEvBcOuERx3jWLUM5YJP4muASlM&#10;Sg15CDDcYpgTC1vyTmDNO5YLvnFcFICc9YrktK/8n2c0g25R9EgEnC7q5M7KXca6l8lKrZO/u5N8&#10;ZQcpuXWUNnQzvXwKRUo8Vrb6uLoY4GSnjq31ASzMdmJtvVf19Z0gF6MdD3vC4/a/pI109On0dfd9&#10;srq8xoVTF7iwcpHpvmmKk4vJicimQDpLvnQWhZOCdL80gUgNdRKDmkXx2zPr6JUcPlFUR7eobIa1&#10;HRFqR+gPjmRZRtEx2SGGPGLokR2owz2ELhmZuj0D6XD0olrPigoDG7p9wrmpmmLfPUJDVAqp9t5E&#10;GTtgt00dvWc3YfHjTYS8to+8farYZEejmQulxvakaRmTdtSIai0bBnQ9mDTyp8vAk1QrV7JVkSg0&#10;kV7ZeQfswxgNShUQjPHe2ln625upqSikpa6EthrR89JU6ovjKM8PJiZc9QFib+HmsAMvx224mr+G&#10;jc5zuBk+TYbXDvpSrFgqDOJKmQAlK5GTAsKzwQlcCU4X+8jmRlCOVBa3QzK5FZjKZZ9ETjlFs2Ib&#10;xrosr3olc8s3nXfEVt4PzOUDMZZ3fTK5654qlc59nxzeCyjivcAS3gks552wegFVHafEUs7GVHNO&#10;UcF6RD4XYrMFKvHMxwqsffVpjzWgJlWThhIdxkeciY/9Cd3tmtw+E8W7K0nc7I3nZFagvEY10nsx&#10;aeXBGZ947kosuxqnZCUmm4XkQk5WNLHc3MVIfTN5sfGEeXuRolAQFxWJu4sTu3dt5/XXXuL1V3/O&#10;nl3bsLQwxlUiRVCQNwX56cSFB2Cgto8gRzsxktWNqzJ/v36eu3UdG8dDxtwiGXeNZNY3njmB/Xxw&#10;BssRuSyF5zATlMaQazT9dqFMuio4Lev0lMBk1TWU8wKTc2Ipa64hnHAMZswlkl4Bz5BY4WrnIn11&#10;E9SVDdHSNE1qei3uYjmhsVl0Do0RKZCzczQhMMAGb3ddXB3UsTbfia3VHjxctQh0N4h52BMet/+/&#10;2/m2tr89e/Js4drJ05xbO89VGcXnBmfpquigNEFJZXwJTak1tAr9GxOqaE6qojunkePF7UyUtHNC&#10;lvOFMoIW1FDjE0ystr4YiTu3Cmo5E5rNlK2MRHbh9LtE0OwRQqN3MB2+IdRYOVN4xIh2G28u59fy&#10;xcgy58rb6Y0SgNmHEnTEGrNNh9B+fiu6z23B5NnNOP10K8l7j9FmLbHJKYgaMycK9Cyo0DSjT8eJ&#10;E/o+jBp4o7T1JM8rkAZ/2encZed1jGTaM47xpALemVni6uoqdSVFlORIdi/KpjwjgTAvW7QObGLf&#10;9udQ2/tT3B00aSxNYKA2k/6KZOpT/XE/vAnvva8wGO3DZ50NfFZfy+20bM4Hx3PWO44LMqpe8U3h&#10;slciV7wSxEQENF7xnHNXcM41hovucdzwSeFuQLpEnHTeDcjkk4hCPg7L512JRff85Pv+WQISiURB&#10;+dwNKeJeRDm3Yiq5ElfBNVn3lwQA5wTy5yLSuByfzPmUWOZifGjyNSDVcQfKaDWqcjSIDX+evu6j&#10;rM04c2bEk1PNvsxnebIU7c2FyAiW3f1YE8BfDU3lWmw+K5GpzMdlMp2Rz0xpBdN1dQyWl5EVFkJy&#10;cADlWenoqx/k9Ref5fWfP8/bb7zMnu2bObhvO+Ymx0hLimGwp5X28mJiXBzJ8/fnSm8/93sGOCMR&#10;aNovkikBw5RrOMMChOPekUxGiJWI3Q2FpNAj4OiU+Npm6U+3dZBAJ4YlMZdl7xiWxWxPy3s9I/vP&#10;ukcYqx4SccVQhgUo3WJZ3Wl1TLbMcm75nkSfsxsXMToJmMKiM8nILyVUYOjkYklMtAeerjo42xzC&#10;3nw3zrYH8HHTxtNBZzbJ0ezxhYP/K9rC+MLWqbHp64uSgW9fuMm9c7cYbeynWuykRoDSmS5RpqCd&#10;8YJOpgq7OKHsYlYgsiAwOVnSxnpxG+dLmplLLaTBI4gqR08W47L4RVUfZ7tcH+QAAP/0SURBVH3S&#10;mTQOZtQilF57gYlnKA1+YTSIoWTpmZFzzJzh8CR+MbrEb5Yucat/lvH8JrJlZ1BYBOCv5475Dn00&#10;f74XtefexuilHSRomdPsIDudrS8t5i5UGVrTfMyGIW1HTui6My1AqbfxpMzNlyaPQAacg1iwCWLW&#10;OYKhsCRuDIzzydVrdFRWEuHpiauJMSZqB1Hb+ib7trzK/u2vS23C2lBLQJNMT1kJ082NrPd2k2Rj&#10;hemLL5Chr8/VomL+2NPP75q6eD+jlCshybLDR7PmGMqaQyjnnCO54hHLVYHKZRktr0nnuCVKf1dG&#10;5HuhWdwLzuROoBhJWDYPxADvSjy6LCP2mtjcSU/pRGJ2K34JEk8yuKAo4FJaKRdSSyRi5XFGOuGl&#10;+BwuJWVyOi6Bk4lx9AR5oDASMzDfjIvZM3i7/ICuDh1WZhw5O+XBapsHM1mOrMR7ckkhIIkI55Sn&#10;P4tOfpz2j+FSYi4XMguZSkhlIiubWYHJfH0NY5Wl9JYUUp4Uh9aOt9n35qvse3sTO954hV1vv8bO&#10;t15lx5sv42xhSKsyXwafFIq8fagLDKbFL4g2Z0+xDj/mBQbLbmHMO4Uy7hAocSeYiZBEsdNoWtwj&#10;6A6Ip01g02jlR4uVvwwYElNlfc77RLEor110UQEwkHXvMM74K1jxj2fKO55O70Rqg+X9ipm8c+Yj&#10;RtrnCRYLdBIrTUsrp7yqmahoxYZBNdTlkaRww9VGDRer/TiY78HOTGKPhcZH0T62hx51icft39oU&#10;X/nKf5odm4mem56THW+Rz25/wK9vf8i6GEpvfj3HC5qYLeliuayXJQHJakk3Zyt6OFPawXpRM+cL&#10;m7gqdUPZyHJiHtPRqaykFnCzQEbvsh5Oe6UxahjAsGkgXVYBtHjKDuMbTomdGxlGVigdPFisbOS3&#10;F2/xxbV3ub92jeW+Oea6ZlkdPMVg5SgJ3mlYqdtz4NVD6L51mGynAJq8w2my8qTJ2JFmQ1sGjZ2Z&#10;MnBlTs+NEwYe8rs8aHLwpFWqz8aDE2YeTFj70Osdypm6Nn55+ToLvQPkRsXibmzOsR17OPjmW+x6&#10;bRO73tzMzjfeYs+mLTgcMyEnOFbAmo0ySEGIjil2r20jSdNIgFINo3P8qfM4H+dWcl2MYc1NdnwB&#10;3ZpDEBdkBL3sEccVnwSuBSZzO1RiTlgm74QLTCKzuSt1Q753MzyDmzE5XAhLYcTel0otU5QS44oF&#10;uEoDcyrMbKmxdaHG0Y0qWW/Nzt6MBERyJjlHKpeFmBQW4jM5kZpDjrMDjlpvc+zwU5gaP0FVlTrz&#10;006cmnHl7JAPJyvdWUpyYs7PhvUATy4EBrAqpjIj62k1VMF6fCpLyWnMZmSwUFzEKQHKuc42zvV2&#10;0ZqZRrKPB4G2FlhqH+Hgts1s3/QS2179Kdtf/glHt7xBsJERhe6e1HoJFLz8KTWxok5qzMWXVa9Q&#10;TroEs2AXwKx9ACckvkz5KOTvtCdf34FmgUq1g2xbl1A6PKJoluf0Ogt0ZBCadvNj1tVHrMqXk2Ke&#10;pwKiWJWYOR+QSJ+s3wbfVAazm1npWGRcwJKrKCVKYF1X1cP87GkK8oqICguivaGE5soM4kPtSAy1&#10;IdrPFEfz/WIoen+K8nOKe9QtHrd/a6vIqPjxUO/QwrlT51iamOPDq/fgvV/xzvx5luqHWKsb4nS1&#10;lABlVdnBqaI2LoiZXC5u5XJRI1cL6rleUMe1vGrOpBRxKbuCW8om7ipbeK9I4pB7Iu16XnQaedNl&#10;HUC3VxQtHqGUmjtRJTtxlWcQizWt/OrSHS5Pr7F6fJn75x5wd/191ieu0lsxSVFsPZHu6RgfckBv&#10;lwEJjgFU+0Zt3NC6xsBWfrY942YCE1M35o3cmJEatnSn28adVolV7cZ2jBg4MGTmQqO1CwsFJfzy&#10;7AWmGltJ8w/B9ZgxOm/vRn3zNva8tpltL7/B9lcEKi9tRmPzHiz2amOzTwvd13Zg/dZ+8my8WEwr&#10;4TfdUzC2wh9bhvkku5I7otdnpJMs2fqwah8kESeK8+6xXJRR9GpQMnciMrgbIVYiyztRWdxRZHNd&#10;XnM5Mk3iTDbrMWm0yvuL3nUA/227CDl4iKADB/Hfv5+gw4cJ09YiXPW5OBo6ZApo2r2CmVJk0BOg&#10;oNRWYp5zABGmtpgc3om21qtoan+PnILD9HSbMNBpyJkxb9YaXRmNNmQu2IorMf5ciwjmrG8Ac84e&#10;DNs602PryIKM5pdLS1grzud8XSWX25tYq69isrSIhWaJQRVKIl0dOLztTba98lM2Pf8Ue15+gQBj&#10;g43roIbSMuiPS6TC0YVCIxM6nFyZEVNZ8AxgwdmPJTGTOdcQsY9QegQwGUdMCdh6mMDdWgTs0yHL&#10;yp2WAIG4auBw8GFA7GbUxZtZdx8W3L3FVnxZ9BHbCVSwGJzEqFhfh18qDWIpddHF1MVXURRdQnpU&#10;IcU5dYwNz9Ha2L7xediJkf7UKpMoSpZ9sTqNvvpMgt0M8LTXI9TbcaxUofjOo67xuP1bWmNNi013&#10;Z++vp45PMtk3yvsX7/BALOGCRI/zHVNcbB7nnADljFjK6YIW1nMbuJBXzzUByc0igUl+tcCkkkuZ&#10;pVzNKue2mMkdsZqbuY1ck2q3D6XwqB11YgjdziEMeEbT4RhEg4U7jfY+dAbFcq17jA9WLtGWV0Nr&#10;YTOrY2cZap6lJrsbZWIbuTFNRHoUYKUTiNEhe0Js/MiXHF3q4EfxMQu6jOyYNndlWX7mkoXYiKkr&#10;U/J42MqNVjM7GvTM6dG1okeeV29ux0JOPjdHxkiRnVP95Tcx2r4fZ9UHX70hQHnlTfarlq9u2Zjd&#10;aSYg8dAyI9rKlQzXQEp9Ilkva+WPk+tiJ2tiJ9P8sW6A3+Q38H58AVd84zjlECxACeG0cxRn3eK4&#10;4JvEtdBUgUgmd6XuRKmAksntuBxuJORyMS6Diym5rEl8qbV3wfPtbVhs2oTD3t04HtyL/YE92B/a&#10;h6PGYVw0j+B2WB2PfYcIPqhFrnQ+hY4VZj/bhtkbB3A6asaBbVvZs38TBzWfIT5VjbSM7dRXq7M+&#10;5cWJajNOpJvINvPjRmIgl0J8uRDgz2kffyYEAE0GxnTY2DAfF8N8ajwn8zI4W6lkoSiL1doyrgx0&#10;cn6wm5bcNKI8HXGVmGOivh83Qx1yAnyoDA6mPCiITCcnIo5qotBQp9jUmEEvL2Z9A5kWy5iTQWRS&#10;onGztSt5sv0Uh/Vx33IQo5++he5LW3CSvyvT0YdyeU6FrfvGwftpn2AWfWXw8fJl3tOXWYHTvJju&#10;YmAc00EpDASmUu0eR55TDBGGPgRKhTlGEhecSpWygfqyeiwlpoZ5OVGdn0BJWhhdVenM9VeSEeWC&#10;q5UWPo7m72ZH+G151DUet/+n7e7du39fW1VXX5SvpLelm+neMa7OrjPb2M9cpew4TSNcrBvmQnkv&#10;55TtnMtv5oIA5Wpu7cYB11vKGgFLOZdzS7mYWcwtsZRb2bVcS6/motTpzGrypGPH6JhT7iIjgoyk&#10;nU4htFl40WPnT6N0/uMycr/XM8PZlhGUIWmUJJRQndtKXEg+oV7ZJEXVEupbgq1JnOwQUVgeCyBM&#10;Omq8YyCJJk5kaBrTamDNnLU767ZenJKos2ziwoqxG1OybDCyoFTHkA4DK7pNHagytGA8Nom+tHTs&#10;9x/C+Yg2RaL6Wb5haIul7HzxVXa/vIk9P38drbd24aSuR3GwgqWGLm4cn+FGzxg3mgZ50DLK580T&#10;fCagfS+pnAdxSt6LyOWdgHRui37fkLrmny5RJ4sbYdncjs7mXkw29yXa3IvJ5W50Dnfj87mtsjqJ&#10;LWdS8ziZkU+LfzAuO/eg+eKL6L29BYN9O9FX342exj501Pehp7YfI7EWCwGK/R4BzF5NLN7Yj/rT&#10;r2O8WY0giXX75e/Y8tZr7D30U2ycX8E/9CVaWvRYmXCRbWsi29SVu2UBXIn1kpgWwPVQsRQ/iT6+&#10;ApbQMK4kJ3M6UcH53BRW0uMYigxgJCGC1YpCLnY0cLZHoN/XSltxDtlxYZTnJFGcocDXygCT3VvR&#10;2/42locOEmJmQqqtFalG+pRamtHn5ka/kwtDrp4yuHiSq2dC0G51EgxtSLfzxvOwIQ6yvlWfOBhp&#10;40quWyBKO08abD2Ykqi67B/Oil8wSz4SmTz8OOEZyJxvJNMB8Qz7J0jEUlDiFE6KqS/+Gg4yEDgS&#10;4xZJcYqSUPcAHIxNyE9SUJgSSU1+PMqkIBm0gmkrjSLSxxR3S+1/yo/0NX3UPR63/6dtdXZpe2dr&#10;1+2s1GwGWnpYHJxior6HocI6lqu7OS3581xZN5dKu7hS0sEVZSs3ilt4p7iJe8p6bisruZpXIjFH&#10;KTZSLkCp4WpKheyQlZxNqWIupYxEM0cijG2oComhKyKJJlt/mozd6XcIpNHYhS4HydUCn9HkcsqD&#10;0zdOT2dEK/FxScDFPp7wkHLsbFLQ1QnD0TYdG5NoQtyTCLENwlvTnIQjxrRJ7Fm08+GcGMu6tSer&#10;8nPP6rkyr+dEva4ZSm0Dmo1t6bFxo8nSkU7ptHmu7gTpG9CalsloSSXxDu4EmtmQFhBMkK0dlmrq&#10;aG/agql0zorQGK4PjvNgYp57fbLsGONWWSc3sup5N0Mqrox7oQITvwzu+2ZuzC25FyjQCJZlhIAm&#10;pph3Ywt4oMjn/ZgC3lcU8iBWvp9Ywt3kEi4k5HMqtYBTBRUMJWUQqm/M0dc2ceSttzi8ZzvqGns5&#10;ZqAppY229lE0JQpp7Raw7FHHeMdhTCQu2B80JNjci7SgJMy1Tdgmr92y7Tm27Pk6CWIpnR1WDLaY&#10;cW7Ik9OVjizHW3I9MYBbMSFcFqM46x/EqcAQbian8rumZn7T2sCHjRUClWQmooOYEqBMp8axWJTN&#10;qYZK1jobyY8MxMPSkIoCsYCSLIkTfvjYm+Fpa01KZDR1eXkcryynKzURpZMd5VbmdLu70SNg6XDx&#10;oNDMGoWWEb3J+UyVt1EYkkR9VikNhRVkhMSS5ibbycGXUomqXaqY6StQU0HFO4g5iT0qqMxJ9Dnh&#10;H71xxqjbM4JWz0j6Q7ModYokWMtOfkYEyWKVWtv242hkTF1xLjFBbmTGBpAd64OP3V7aKwOpzfMn&#10;0F6Hkhj/8j9dvfp4Kv6/of3NyRML8dNjk38a7hqgv6GD8aYeRiqamSxpZKWynVPlHZwv7ZA83ck1&#10;AcqN4lbulLZwT/7/ntjJO3ml3BGY3Moo5k5mOTfTqwQoApnUWi5mNTIRW0i6WEiqdPJS7wjqfaJp&#10;VZ0WtA2g1ymQVksPGs09aXWNlJE5hRoZyQsjC0iPLCbQMw0Xu3hCA0pwccrEyDAKT/d8rC3isLWI&#10;wschGlddJ2KPWNIukWpWItUpez9W5GdOa9twWtOJk9qudGhbUaJhKDbkSK+MUp3u/tR4+BCsr4eT&#10;2iEizMylAxsSbWjKYF4BF4eHmWyooyY5CVfNo6j/9CUCtPU5nlnAewMTfNo/xUeNg7wj0exKbDE3&#10;Igv5OLGKjyWzvx+czwfBBXwcUsT7Qfk8kPooXMlHAsj3ogUmUQV8GCEVWcTHMaUCFgFKbAmX44q4&#10;kFnBpYpWlkrrKAmOQHf7Tna8+gpbN7/Brl3bMTA2wljeq75EEl0xLl1NfTT2aLDt51s59OYBPC08&#10;ifSKIj0mnTAZxY30tdl36HXe2PEEyWnGFGYb0lVmx2qLrPcgbQb9TDgXF8zFmAjOhEZwKiSK1XAF&#10;l9Oy+aiukffqxT5L8lnPTOZ8ZioXstIFeimcz8/nndY23h8bpS8nB2t11af+2dFUVclwTxdNFeUU&#10;qG49IHBsLaumv7qGlY5W6qJCSTPSo0Zg0yWW0uvqRZO9J5UyEJyp6eX+1FlOSny8e/IqC31TlCUX&#10;kiNxJtPBnxwjZ5rM3ZkXaKz4hLPk4c+cvH7B049Fn0AWAyKY8gmjx8mbdgcvjouxdPnEkWboRPBR&#10;U2z3anBQrFNr9w5SY0MJDXTB1lIijpsBpgYv0FBpz0x/CrEeerRmRN355eLU/kd95HH7n21rPaM/&#10;XJ6anj67vMaZuRW6KxroLa5lrLyJlZpO1iraNo4VXCxt50ppG9dLWrlZ3Myd4kbuKuu4V1TFu2In&#10;97OlMgUs6RXcSK3kipjJxbRazmc3M6oootAhhBz7QHLt/SmxC6DZOZw2h2B6XALpsPOiwcyNSoFK&#10;mV0I+S4xxDkrCHWJx902BhvTCDxcMrG3TcJALxQHhxRMjCMx0gvCxTIcBx1nYtWs6Thsx6SBC4tW&#10;spMJUMaPWnNKw5lTOqLWOrYUHTGkXhS6xyeUdoFKnrUYyPatHHz2GbQlWli//gbRGtrUiPa3RsdQ&#10;ExlBU3wc6U7OWGx+G9cd+2kPi+WTvgl+2TUuf3sTt1IruB5dyGWJOHdDBSQRxXwUpuTjUCWfhBXz&#10;sTz+ROqzcHks0Hk3Io/3ZflRhMBEgPlRZCnvRpZwK7qY6xKZrhc28cnxeX5/+S7Xp+aJ8fRGXfVJ&#10;fFpHMTYywT9AOkJ4LM6uMqpKPFN93nC2rHd35yAO7tTCytCZlpoeupr7KCooJD8/ndjkQJx8dPEL&#10;0CIl2oCpFgFGXzZzOUEsie6vRImVREZyKkLBqahEliLiJcKW8bvjE7zf0spcXBzjIcFcSE/jWla2&#10;GFke90ur+ayjj0+Hx7nS1U9ZtJikxEgfJw/SE1KpEdsrTC2iLKuSqoJKagqLGaytpj0rDYWBDtEH&#10;9lEmAB9y92VMzKLTM4qJVImMU+f54vLH/PLSByx0TFCWUEimgCHJzo8EXVsqBSqz3tESy6JY9ghg&#10;3sWTJXcflrxkEPEPZcEvlFGBTLulAx3WXgx6x1Bt70vAvqM47lLDUV0T7T3bsDXTwdryGIcObkb9&#10;8KtYW71Ie4s988MJ5IdZsNRczL3xvoYbbW3feNRVHrf/mTbbNWCwMDbx+erkHCeHp2mXEaU7r5zx&#10;4jpO1XezXtXG2bIWsZMWrknMuSEwuaVs5E5RPXeL6rhfVMM9ec07EnXuZldyI6OaS2mqMz3VMpLJ&#10;qJTZwPGEMoo9YyRH+0mu9aDI2p9GBzEU+2DJ0IG023pRZ+pMsXSGDB1Hgg5aYL5Fl2NvG6KzxwbN&#10;/Q7SoXzRltLQ8MLAIAgdDQ+Mj3jgcNQd5/0WJB+wpEPNllFdB2bMXZizdGXimC0ndVxYMvSiUc+W&#10;jCN6VDm60xMkSuzsS5zGMXRf+ClHnvoR5i++RIgAI/eoESVG1ihNrMk3taZSOkixpRPR+zXJ1DZj&#10;MTGfX3dP8ovGIT4uaefD3EYepFZzPSSH8x6J3PDL5H5IAR+IkXwsoFDVJ1KfRpfyYYySexLlHkQV&#10;8kGUUqqYB2I09+MEwgnlzIdmMBWXy5m6Tj5Zu8Dv7r7HwvAImSkp5ObmUVhYSmV1ExXVLRSIGY6O&#10;L3H95ofcuvkxo8NLJMTkERuexZVz9zmzdpXJ8RnWz5yiZ6iNrOI4omLsqS+PYLY7h9nqBObyojkR&#10;F8JSZBinohWcEZisR6dwMjJ54+rlq/mVnE7Nk3jiLzbhyVpMAhcT02SwyOZd+f0f1oqtynu53NzL&#10;5YFphivbiJGO7ibbM1ysIiY8kzyJg+UyIJWX1FBdqGS4tgalvw8hB/aTrn6UVjtXZiNTmIrJptkn&#10;ntniDn574QM+mL/GdGUvxVHZKFxDCbfyIETLnGwdK6a8ozjpG82KWxDLLj4sOnuwItFn1SeIkwKU&#10;BbGVfmsnGvXtGPWUGCRAKpNBq1qiUpPAzt/SDM09W1Hb+5aY30/YvuWHBPhtpb3ZmonOEAaKw1is&#10;L1Cd0frkUlOT0aOu8rj9j1qbseJv28uqlKrPCp7uHGCgrEFGkBIGZUQ5UdrI6eoOzoh+XxCgXClt&#10;5rrA5Kaymdt/AZR7RbW8U1DFndxKbuZUczWzhvPpNQKTalZSaphNr2MwsZxiUc8oU1cijtlRaBNA&#10;o6MYimMoXa5BslMJUIydKNVzJEvTjsCdovIv7Gfvs3tR22zA4d1WqB10ROOIG0c13dE+4sqxvbZY&#10;7rXD84AdoQesKFK3o0fdlhFde6YtHwJlSs+OJT0XiUGi1IbWxGseo8LFne6gcGqtXfDfsgvtHz2D&#10;2U9+htdrW8g4oEOjgR1tArceUfAOW09arFypN3SgRkbHEdcwrqWVcyG+kCm3SJa8ZSSPzOdDAee7&#10;imLWXWI5757IneDcDVh8FFPGhwIM1eMPY0p4T0ztjkSeexvHTkp4EFfKvfgybgpwlwUmiQf0sHzx&#10;Tay27iXSxom+qnqmhkZoa26ju2eAuYU1JmdO0tJxnLbOMa7e+Ih3P/wnzly4T0e7xIOSThllp/jw&#10;wR/59JM/8P77v+addz9gfm2Z3rFu2rrKOTHRzNp4MxOVGYxmKBiJCmNJEc/ZhDTOx2ZyNjpDoJLB&#10;SngqJ4LiORGSyKR/DCekToUncSk2XUwqV6JtGZfTizkjdnSpqoO7A7O8N3eBvooufOzEHO1CCRNj&#10;yy3opqrhOA0tgzTWNNNZXUtPXj4NIaE0u3vT5OjBRHgCy2kldAYmiR0mcbZ1ihs9i4znNFMqUAoX&#10;O/ExtMNX05hkTVP6nQNY9AznpGswp1wDWHb04rTEnzO+IZzyCRF7CWbcwZP/D3t/HV1ZluZZglMz&#10;3bOmunr16srqzs7KzMjIyIhwD2d2N2aQZDKBiZmZmZmZnuAJn5iZGc1kkglNbMzgbs4QkLDne3KL&#10;gqys6u5Z809FxF3rW/fpie89Z5/9u3Buw0UrRl3CuByaxlR0JpsyOK7Wt6EIDcVaW4Nzhz/gk3f+&#10;liMf/XtS4jWorzRiuMGHK42pNMf7M12Uz3pVbfuj6o4/zTv7f2VpTCn+26aS8oW1yVkZXRqpk4bS&#10;mVnCoMBhQUabdVUHG2XN7MgIc6OkkdsCk7tqoBT+Hii1PBSoPBCg3Mv7ESh7WSo2MlQsSye7KpYy&#10;Les+AUqRACVA1xqfsyZkW/qgcgil3jGEZrdA6qzdUenbU6XrSLmeK2lajjh+fIkLb13gwmEzNE/Z&#10;cOa0LZrnHLl43gm9U3ZYiLl4HLYm6pQteWIhLfJ9A1o2jBraM2frzhUrF6bVB2n1HZg0c6XI0JQo&#10;rQuUu7jRKg2uyMASd4GIxauvE3jgOAmHz1F05hItAo52+Vt6TFwZtPamz8ydrkuODBp7MGsXwlWX&#10;KMYs/RgwcmfWOoglp0i2vZK4G5zNDV8ZvX1SJPoIUGJK+CyudH/9TMzkiUDkQUwBd8QiHsQV8iSp&#10;lCfJ5dyTmLOTqGQluWT/6mGLdw/w0Z//hA9/+gu0Dp8gNS6Fnu5BFpc3efjsG2avblFV30epqpvm&#10;7lnq26coruglM7eRlLRaysuHWFp+woMHP/D8s3/gsUDl7rMv2Hv0iHtP7vHFiwc83FpmpqGaqcJC&#10;lsV6FlNyWYrPZikyndWIdNYjMtgWU9qMzWErLl8qj+3oHG5EZXMvPo/7iQruJxdzM6mI7VTl/nVI&#10;d5uGuCV/z3R1PzFiam52cUREVZJe0I+yfpLqljGqxbyKc4pI8w1kICuXmfQsRqPiGZGINRqVRk9Y&#10;Gg0B8v/GK7lW2MGYDEhFvokEGrvgeN5QTFSbmHOXJB47MeMcxJp7CBsClTVnfzY9gtiQKLviJcbl&#10;HsCEg5fsSzEUu0AuByYzF5XFbkUzS2X11MenEOFgh+7xAxx59285feivyU3TQ1WsT2+5K9MVMZT7&#10;OzKUnsrl/NIXS7lKo5dd5k/Lf2tpK1AajLZ2fbk0PElbTil1sVkM5VUxklvJYnkLGwKUrbIWdktb&#10;/kWg3C+sE6DIuqCKu3mV3M5VsZtVzUZmNcvp1VwVmEynVQtQysn3isFTyxzXk5dINfekzCGYGqcQ&#10;GlwDqLF0QyXmUqvjQIPEE+UlL1FiK8w/NkDvsAlaR8w4c8SE88fM0RMbsRS4+Jx1IPaUI3kaztQa&#10;etInHX5YVw0PJ66or7q1FEvRt+GKGMu4GEeRgTExmppUOrvS7Okv6myE5/sHCDh2ihx9U4q1jKk4&#10;b0y9hjnVZ42pOmVA20Vb2i/Y0HbeggkjT+atApky9mZIX+KU+mNLUW6rIJZtw7jlm8rD0FyBSQ5P&#10;wtVncSTSiLU8l3oSVSBWUsDDWAX34hQ8TJCYI0B5lFLO/YxKdjMq2JRttyZW2BibgquuIafe/YiP&#10;XnsbLzcfxsavsH3jEQ+efsf6zhP6RpdR1g5Q3jBGkWqAYPkdTl7JhEYrCY8pJyyqlMzsFkYmtljZ&#10;eMLAxAr13aPMLKzw6OETNheWGKqqZ7mxixdDV3jWMsKDig7WEhSsCTh24wu4nVzEDVnvxuRyM7aA&#10;WzFqECp4nFDEvZh87scX8TC1glupZbLPVdwobWdF2cFS9TAlkWU4mUfjH6gkIauHAtUEypphKqu7&#10;qZColBkSiSoyhjq/IBq8/GkRwHcFxdAdmkx3RDatIdkMxygZjCik0CWSUInCbmeN8DqpS+wZfVSX&#10;7JgWoGx7R7HtFioVImYYxLoMTktSs47ejNt50m/qyqQMWpd9Ehjzi2defcOjRPQm2cbBpuYYnjjM&#10;cTEUI83XyEvXl0imR0uuNUO5AVT42NEXH89EWgEziXnld2Ni/j8vu82fln9pUTor/8eq9KzcxeEx&#10;rvYO05CUR4uMPrPFDcwKJJbFStTPLt6paPsXgNIgMFFDpe5HsBSo9q89uZVbzW52LZuSm1ez6ljM&#10;qGMuq4He5Aqy3CRba5jheOoS8aZuFMnIUekYSLWTLyoZcVTSkWvPWtGi7UKNvhcZWhJJ1FD5RKDy&#10;kR5aH+hIaWNxxAh/LXvS5WvKdb0EQhJhTDwZNvNgwlTyuNjJnK0zV0xsuaJjydWL1kwbO1BxyZgU&#10;TS3qHN2otncl5MhJLF95A69Dx0jS0CX3rB7Fpy+hOmeM8oQeme+dIvOt42S8fpReAd2tQIkCDhGM&#10;6TgxruvCokUA16TmjX1YMPXjtmciX0qM+VJizOcxRbyILebzuGI+FbA8jpDOGCExITKPe9ESeRKK&#10;eSad8XlWDY9z67idV8uWQrabqoVnswvcuXKNtvIaInxDSY7PoK9/moXlmzz+9Ld88T1cXn1Iz8Qm&#10;VzY+pbRxClPHWC6aBOLml4u9ezqW9gn4BBWSlt1BgXKAqGQVrvL3RycrqantY2pogZWRZb5aewy3&#10;v4Wtz/mHy7e4X94l+7CGhzkqHmaU75/Kvh9fyFP5vudJUoliWwLDp4mlPEus4IkY6H2pe7Kvb4oh&#10;rcq+XiuW6JzVRZB9Ko52qQSEV5GS00V+SQ8V5RK7arroKq+jIzOPDCt7Ak6eJfyMBiU2rjR4h9MZ&#10;nEpPeA4DYnn9QTmo3GLJsQ4gVfZxjok7xYaONBg5cdk5hBt+Cex5RLHjFs51p0BWHP255hzAnL03&#10;kzaezDoEcNUjmisesQxJ9Bnxj+N6US2tkcnYHzuNxamT6B5+Ew+rwxSIodQVG1GfakZvqifFjiY0&#10;+PgymSgmlVK4s5CW/acL3f5bS0NM2l+WxCVfnmrrYqa5k56sUoazK5gXcCwqm1gvb2W7op1dWd8Q&#10;S7kl790paeJecRP3ixt5UKSGSp3ApXb/4rZbuVXcyBGg5NSzlSvfn9PEtaxGLuc00yemku4ahZMA&#10;xV3LglhTdwpsAihXQ8XWC5WRIzViATUnzWk8a0ujrocAwJtUbVd8jpphJ/HH+G0NDN84LTHHgDQd&#10;Z6pN/Ok08pc44i4jkfv+Lfgz1m4CFDemze25csmKxQuWLIthXJFG2GZkRbm+Ca3y+UJDc2zefIfz&#10;f/nXmLz2Bt4fHiL5uCZFotVlGsaUnDUg9cNTRPziAyJ/9h7j1r7QPMZnqZWMXrDnsvzOZTM/Fo28&#10;9w/4rlsG8UjizrcClB8Syvg2vpRvEkr5WuqFwOVxuIAkNIu9gFSue8dzIzhjP/J8rj6gm9/Arexq&#10;tvNruKZQsVDdxI2JOe4tbbB9dX3/bE1KaiENzSPcuPcVn0r/bx9aZ279CV8Dtd3XMLSPwcQpAa9Q&#10;JX6RlfhHVhGT3EJ63gAR8Q2Y2CZi55lNXGojGVktNFRPsDC8w7NV9UPL5Yeoa/sbfpCf+6C8Z//q&#10;5nsSW+9LHLu/f52Mki/Sq/gsuZSH6mtoksukJOIKLB+kVPIgo5bb6Q3sZkpMzu6S9jNBWUw9QZ65&#10;YilFRESWky1toUYMpqOqU9pbH9t9I/QkZ5BmZkWkpg6ZJjaUOnjTEZTEaLSCYQHKcHAubd7J1LpE&#10;0+geR5dPIt3O4XRbeDMvgNjzTWDHPVpiTyirMjituQSz4ipG4ugrluLLVddQqQhm1DeD2gbS5xLC&#10;amYZE6nFRBpaEufoSJCNWI+vNhUF0vZKLahLMaU30Z1cc13yjU0ZiUhjOlnx24X0Aq+XXedPy7+0&#10;lIUlHa5OzXw2qKpjqKya2bImiTmtLEutlbexWd7OVmkrO2o7kbotMFED5e4+VH4PFGl4ijoBSo3A&#10;pErsRICS18iuoo2N/HaWclqYy22lO7WadM9YXC/aEGTiRrylDwXWgRSZ+VBsJEZi6ESTjow8522o&#10;P2NNg7YAQ6CSp+lM4hl7Qo+a4v7eBbze0yThmAmVYiU9ApQRMYMxc9FbK0+mbNyYMJfca2jFmL6Y&#10;ia416xft2LjowDV9R0ZNHOk1c5SG5UmTizeherrovPEa2r/4BY7vfEDqOR0qDG2olmqydqFTfS2D&#10;lQuNxvZ0mTnzXP6/78s7mDF0Y/6SG8sCkzUTX9bN/LnlFM3nEnW+k+jxvRoq8Up+LSP491Jfymv1&#10;BWyPxE7uhGSyLZ1ixTVawJK0P//IU7G5h3kN+zBezq1gIruEXnWV1NBZ1kC4TxQXNM0ICs2goX2G&#10;pe3Pqe1cYHr1EV/8I1zZ/pKgxBrcQosJS20iPq+XjJJxcpRT5JfNipV0YeGYQ2BkI3lFk+TmD5EQ&#10;10hqTB1dFTPsjj/gyzVB043f8cPcfTaKu1lOUbEtVnM3SSqulLvSwR8lilWlKSX6ZHAnLotHqUWs&#10;h6RwS96/nSyxLV7FXkoz2xldrBWOMJjbR0VGC3kZjcRGKIgLzqJB/s9B2YYTqlbWW3u51d7LZm0T&#10;84Wl6mMVjKfkMxwlcSc0hz6/NAYCMhgKyKJb4lyvGOCg1Ihsu0nnCJakPW0JUDbcoliR6HxNgLLs&#10;HCyGEsxlJz8uuwZyRWLRnEMQk7bB9Fn40m3jx7xEuL2KTibzZVtXVKFKDaYsw572Wjeay21ozbKh&#10;M8qRHMMLpGhcoEUi1YxEwdnUgq7R5OQ/HZz9ry15vuGOHYUlvx2va2RU9HpBfQRcjGS1Qna2QGWz&#10;rFWA0rJ/QPam1O+B8qOlNHJfgHJvvwQqRaLtBbXczKvnpqKVvaIutgq7WMnvkIbSQXtiFUmShb0M&#10;XQgUoCSJwuZJXMi55Eq2thWlOjY06NpTJzahOmNBuYY1JdoOpJy1JFSMxP+ADoFSsceMKNS0peWS&#10;B6Om/kyai5JaeDJh5cqYhcDkkgU9moYMaRpzWX7uqo491yWuXNNzYEosaNjMhREHXxl14sj18cTg&#10;o/e48Iuf4/nJYUqMrSV62dNi485qcg6fNnbyeUsPn9W0shSevH/T3u9kdN3xihEz8WTFyItN8wB2&#10;bUK47xHPF+G5fCej+VeR+XwdVbhvKj8kVYillPF5fAmfxRfzhYzsX8iof9M/jTXXWDEV6ZjyNU+y&#10;JTKIAWzmVHIlu5ShzBJ6cspoy1eRGZWFsYEj7tKBsgqa6Rq+TnX7PH3TN1E/7HDp1g+klw4Rm9tF&#10;WsmIAKWfuOw+UvNHyS6ZIb1ggqDoVvxCGohP6iEzc4ioiHpC/cvIjmultWSKueYVbo/d49O5h7L/&#10;RxiPK2cuWslOspinmMjNpELupSv4TFnGk6I8HhVl86xMwUpcNCvxCVxPymIzqYgtsZX1lDqWc9qZ&#10;Luykt6ybtupeStIrSA9IoSlNOrEMUtMl9cwVyQBU38png+M87Ozny5EZvhm+wnpBndhJNi1iJS3O&#10;0YyH5jEhptLvmUSnfTjDLlFc8U7gmk88q15xrImhLAhQ5gUoVyTiXLZXX5sSwBW3YOZdgwUogdI+&#10;AmQA8qLb0pu5sAzuqvq53T7KRncfIzU59NQG09koA025LV25TjQGWZKpe45IicPFRg5MROcwFp9z&#10;fzwm80+PLv2vLTl+YbFDVbX7c4BOVtazKEBZE5isCUx+BErL/uniHakbUjcl8tzer0aBSgN3i3+s&#10;ey9LfWzldpGYTHEnNyQvbxbKSJffyVxBFy0JlQSb+uJ+yYUAI3cSLPzJNPYhx8CNDIlA+VpmqMQo&#10;aqTK5ePCCxYUCACSdK3wO66L5wENsRQdciTCNBi7MSQgmbH0Z0bUd1zsYcjEjn59c3o0DOg+pcvQ&#10;OSNm5Guv6tixoGXNFakZPbv9sz09Fq5k6BtjdeoYFz94G6O338LtgwP716iUGVjT7eTLSmI2T6ub&#10;+d3gBExe4WlpLatRyfy6ooXvJNpds/DhmrEHNxzCeOSVwPPANL6IzJWoI0ARG/kyupBvxFS+jlPu&#10;H1f5Qkzky8RSvktT8Y10ui8kCj0V6NwLy+NZQjmPZYS/L5+7nV0jkUGgIjY0kadiQNFAb1UPRbm1&#10;KBTNVNQMU982R2XTDKUNM8yLnbSN7pJbNUlR/WXyVDPE5fZj7ZGPtVs+USk9pOVPkJgxTGB4M4FB&#10;9fh4V+DrXUZibAfFeRPUlMyhTO+hOruXudZrXO9cYiSzkcEYJdMSaWYjMvdvVtzKzeROZTafdxfy&#10;eX8eD1pSuFETz05FAg/qFNwsLuSaRJjrAsTd8mZmC6tozymmtaiCdkUl7ekljGRXMZdXw6JCSgxh&#10;IauYpbxSVooFqm0D/HZskS86p9nIbaRLtqvKMoA+sZPZcAUj/hl0CWRGBCJzAUnMuEdJlAll0S2S&#10;ebcwLkvNiZFckVhz1SOUeQ9Zu4cyJ6AZNvWiUwYv9cTmY2oQ5dSxruricnUDMy1FTPclUl/pQEWe&#10;Kd15YszeJiSdP47P6+8Qe1iLTp8YhqKzftsVFOf6svv8afnnS11KZoEaJvNt3cyoGlmqaBaQSAaW&#10;ui4NYlMikBoou+prUPah0ihQaeSWskGg0iBQadyPP3fFVm4XysfFLfJxB3eUPeyV9LImILma08ZU&#10;Tge1kaU4adhhe04AccmdWIFJpsSVYqtA8iXyFOiKmVwSQzFQnzq2ofiSDSW2HijdA8l28CT+khWx&#10;5w0p0LGiQxrFjG0Q16RmzcVUDG3p0TWj87w+XSd16D2pz/A5yb4ClCFNCwZPmzByxoxpbVumTFxp&#10;NXHA98ARTvzdTzn/q19i+KvX8Hj7I0p0zJgJjGVZMvOEj4yE8ruvhcXzQH3DY2IWk65+bIUlcj8q&#10;gxVbP3Ylyz8NTOGLiGy+jMrh85g8vk4q5ptkJV8llYiVFPGpGIu6Xkjs+Ty5lBcJSr5QgyWjhl9n&#10;N/BNRi2fSiz6NKWaz7LqeZQtlpdTy0aBAF7RKCN5GzNNY4x1zdEpcaeqepACZTeVDVPUiKUUVI8T&#10;m91GUcMcpc0LhCQ3ERDfgJ1PIRfNE7FyU2DnUYJPSD3ZBbNkZI7h6a7EyDAeE8MEAv2ryM0aIjy4&#10;grjwSnqb5lkc2mSyboLpsl4mJI61hSYxEJdIW6QfdeG2DBdKFMwwo6/IjrWuSHZ6E3g4XMB6dTJD&#10;Cf6slmRyt7mG6fxMamMjqIyPkgiXx4KylhUByUpWBasZpVzPFJCkFXE1OY8rUjtiuY/r+viidZKn&#10;NUOsyTbq8oynwS6cETGW8agC+oPTGQpMYsw/gQHHIHqlLUxKpJnziOCyRMMZtxBmpa76RIrFRLDg&#10;FcGcUzC9Bq40a6ujqwcDrlGMRxQwlV3BSFEJs60KLg8lU5Qt7StZl5ZUeypcDIg/dQT3V14n+L2j&#10;+9Nj9Eek0uAdWsQk/8PLLvSn5ffLlaysfz1YWtWy0jPI5aZ2Ltc0s6J+Gp2A5Pe1sQ+Uxh+BIq/3&#10;SiXnS91SlxooApe7SvVl+GIt6rM/0vjvCFB2CtpZz29nJa+TxbwuZnK7KQ0owPyICZcO6GF70pxA&#10;bWeyLUMotg6hUCyjRKBSK9Vg6ES1AEUpkFDaulPlE0JNUBQq7xAqHLxosvWWyBLIVQcZmaz8mJav&#10;H9K1oEPTgNaT2nQdvSgAMWJIQ97TMKPm1CWqD12k44Qhk1q2zEjc6rB2JVnnEtaHDmD01pu4vP8x&#10;6WcFRNJo1PchfaaoZTs2m/XIVNZCJKNLrfhLY3X0ZcLSlSvyN2zLaPhCsv53iYV8J6r/tWTszxPy&#10;+TK1iM/TinmRKhEnRV1KXqSU8UJU/4Vo/2epEn8k9nybKUDJaeQHNVTS6/gqvZ4vsxp5niWdKl9i&#10;ZaFETfUp2PJupmoGWBxdZXPlIQP9S8QmlqGsHmFx4wvSi3oIk4hRUDtJQ/+mRJ9R3ELLCExowtw1&#10;Fx2LJHTNk9DQU8+jWoC9fR4OttkECEi8vcq5ZBCLlV0GMYmtJKe3U6IcYmRgne3FR9xeuMdq92V6&#10;ciupjU8m3MoQ09OvY6X7S5wsfklK9GniQg4Q7fUejXnmzDaKIVRHsNGSxl5bPlN5kTQn+FITI/ss&#10;K4WtMok4BRU/3p0u9rWXrmRLttW2gGVZItV6ZgXbeRL9xMQeKDt5UNbFggC4xT2GNt9EhuIUTKSV&#10;MhKXS09AHD1iIj126vlRghj3DGPMW8DjFsSYayBzfhKL/GNY8Ith2jmYNh1HaiVGtxu70y1W2eWT&#10;TH9iPv0F+Uw0ZouhxJMRp0Vy8GkU/joSxzVJPHOMwHfeJ/bgaapkvzd6hqLyCJx/oOr9q5fd6E/L&#10;75f5yvpfDpSplq40dzDX2MZCfTurKjGUiiaByY+1Ud4ojaCBnTKBitSevFbXDambApX96CNAUd91&#10;rL4c/7YYyvXMOqYiixkMKWQsppK59BZmc3upCC7C4qgZWu9qYvCBNq7HzEg38iXfxA+FiQdlhgIU&#10;fUeqtawoPSUjhVhG3nljig3tqLbzpkUaSqdk4m4HP/plVBoxdGVMz4FxfRv6dExo1dSj6eQFuo/r&#10;SNwRbT1vRsVpPdIOnyX747PUnzBg/IK9GI0X4z5h1Lp7E6Z9EZ+jJ1Ca2jIbGMc1vzhWZfRT15Jv&#10;LDeis3gQk8OtoCRuhyRzNyyFZSfJ5laeLNv7cV/e/zJRwVdqiCQpeJ5cwKfpRTxJLeRRSiGPU4vl&#10;tZJnaeU8l87yPLOST6W+zKziGzGRbwUeaph8LyD5NrOJLzMa+CK7kU8LWnhYKHAu7+F6ZR8TZd1M&#10;d81yb+dzbu5+SYGijai4UmavPWZw9jbpYoO5laMMzz9i5favqe3ZwCe6Bgu3XAzt0zG0TUfbIAYT&#10;kxTMTZLQ0QrBxiqdsPBGXDyLOXMxBBd/JVnKcbKVIyirxhkb3+POzjd8ced71ic2qZOYEuzqhcap&#10;Tzhw8CecPP9T9E1f47Tmv8PS6heUF1sz2ilA6YpmYyidm/05rNcncr0lncX6FOYViWKtCrYzcrmV&#10;UcQjhYq7YgibyQpWBcSryUWsiN1dF/DuZNZyS7bD3bxmbkj0uZxURkdIFk2ROXSnl9KfVkJfVCaj&#10;4elMhSYzHhjDaHA0w1LjITHMhMQyFxzH5SBZC1CGHQKov2BL5TlLmgzdaBYrbhJIdcdl0img6y+P&#10;Z7IjlswoLfys3iLK/ADJ+sdIPn+CqI8Pkn5Ki2oLF6rsvajzDXuxXlR79GU3+tPy+2Wisk63La/w&#10;G7EUZmqbuVrbwmqVmIkAZeNlbQpQtssb9mtXXu+9rBtSNwUwt8Rc1EC5KXFnr6CObcn/M6KSKqtQ&#10;cvV8KLWJpsk/n56EelRhpdictOHcmxrov3cB24/1idZ0IlvPgwI9V8p0najSkphzzIC8jzTJeu8s&#10;uQe194+n1KnPAJm60GrmQoeJMz0GDgzrOzChZ8e4rjn9F41o09Kl9Yw23Sd1GThvSstZI3KPnify&#10;wyMkf3ya2rPGjOk7MWPtw5Bn8P4Uigore1SOHjTbCaBcgtgMSdvv+A+Ti/c1+YqY0C2By22/BG5I&#10;hn4iDXjLXUZBHRsGJE5dsfTkjoDmWUIuT6QeibY/yVDwUEp9APOuevrLpALuJRfyME3JY7GfT7Or&#10;+CpPYJJbx9dZNWImNftQ+Tazka/TxVZymvk8r0U6XKvYXzfblf1cqepnpH6IyZ55bm69YHXlCSnq&#10;s2a5LVxdf0HH8CY5ZYN0CwQefw03n0FR7Tw2nvnoWiRi7ihGEtZAcnI/URHNGOpHc+K4J4bGEnki&#10;6jFzzMLEKYO4vH4SC/oJTayltGaKmcsP+OwJvHjyjwz3LqAsqiU2LgE9Ey0+OvkrPjjxUw6f/wlG&#10;1m8SFatJXpYhpdnGlCTqUhSqQU+GDZsdiWx1pDCZ7sd2YTp3FQXczMzncWEl9wsqWUvIYzY0hWvx&#10;eSzG5bMu9rabVsOdDBmsZJs8KGhjq7CdwYRSlIGpZPvGURyQQK3AvDc0jaGQJHr8w+kJiaA/MobZ&#10;lAyWUnO4EpPCdEgcwx5h0m7cKTtrgfKsJVU6TpQZuFNqHUh9aCx1CRF0FEYw3ZlAduRFXPR+Qajh&#10;+8RpHxRDOULsgYNkntKkxtxBYo+7gC32H5eKqoNedqM/LeoF+FdNqVlJ5dHxtGfkM1NRzxWBxuo+&#10;SCTqiJ1sSm3tA6VRDEWAorYT+Zp9O9mHiRiJ+syP1J5CoJNdzUZaFdOhuRQaeBF81JzIC27EmwaT&#10;5ZpKvk8ennq+6H1ihM77Opi8p42fGEuqpjMlOt6oLnpRreFE4REjsj7QIu0dtVlooTpvTqvAo0eg&#10;MmDowMAlG4b0LBjXM2dGz4yZi4aMa+nTf/4i3Wcu0HtWl/4LxjSfN6Dg0FmSPjhK9lEN6nQt6bd0&#10;Y9I9iMXoVK5Lh79VqOJZRQt3c8tZDU9lwTuaRZ9oZl3EhC7Z0aphzMglB67Z+bPjHskNz2i2XCK4&#10;aiF5+pwVXadNWXMJ5Ul8Lk/FTu6n5PAgK5/nxaW8KK/is3IVX1XV81VZPY8zSniSXsKXovpf5lXz&#10;tYz4X2erBCoqMZUavlPbSkatAKVBPt/MMwHKg5JOblb0saIaYLp6gN6KXoYaJ5kbXqezaYbiwk6a&#10;mucYEKC0dV2jf2SXu4/+nq++h6tLX5GdN0ZoVDOBApOouC7iBCgBIXVcEpAcPuEpdhGAjUsO7kES&#10;kWLryK+cJjmvGzvPNCKTqqlvv8zq9gsefvaP9I2tUFHdSVVVk0ApCo2zx/bv0tXRfh8riw8JDThF&#10;cY4xw+3+THYF0KeypyXHiK4ccway7RhKcmCnPJmHdSUSlwvFbkvZyJIII3FyLCCeJQHKenIJa/El&#10;bMRV8CCzjSc5sg1yZZATcA6lVJIfkEKgpQ9+Bk5EGjiTKfG1wNyFfCs7FA4OVHh70hcrVpKayWRs&#10;KqMh8XTLAFApNpt1wpSMoyakHzcj5aw1cRcdSZcIXRgaQFN+JGOtiST5a+Bv8h7pTueIvXiQ4E/e&#10;lLjzEfnnL1BjYk2zvbtYdyrzOcU9q1VV/+vL7vSn5XFPz/+kCAzvzvUOoje7iHlpJNcqJeZI59os&#10;b94HyY8waXoZd9RRR20lTft1S0oNkjvqa1OULezm17OdVS3KWkqvWxyZF5zxPmKGt5YL1ufssdN0&#10;w9ckAneDIMxOOaD1vh7ar5/D4Z2LRB2xpFjTmzq9IOoFLKVnbMg+oE+SACXl7ZNUHLtEj44tY9Kx&#10;J/VsJLaYCEAuMXFBl2mti8xq6jAlMBk9d4EBqZ7zOnRo6lNzWpv8A6fIlvxbcl6fBhM7up28mA6K&#10;Yis1f1+5Py1p4pvKTn5b18vX8v/ciMth3iuCKYk1k7aejEtjXbDzY9crhnsBSdzyimNXVHnXLZbr&#10;thEsijqvuYRzSyzlYWIOdxIz2EtK405ODmuJCUwGBbGTkSWAqeBOci73EnL4PKecF1Jf5lbyTW4V&#10;3+VW831uDd/n1PJ9dh0/iOJ/I0B5ISPzk6JO2cY9bFYOsKgaYko1TF/pAJ1lwzRJ5aY2kJfZQl/X&#10;KqtLn3F97Uuei518/y0sXv2cMuUsWZlDpGeOEBnXiZ1rMSa2mdi4KjC0SkHTIBxL50ziM7pJyRsg&#10;QzFIREIdZvaxWLkkEJpQRk3XHOOLt8ksbiY5oxxVeTsl2WV4WDuif+Yk5jrHsb70EU6m7xDldZDy&#10;DH3meoOYHxADyNOhJV2PmWJnlssD2VLF8qRbyZPOKm5Vl3I5JYVWNx+6PATysVnsys/fSBCgRIvN&#10;ZbSKqXXyNKeFm4pOliXWdQh0U3yT8DV0x1vTmpBz5sRrWxCvY0iKsQlKLzf6ZLuPp2aIsUTTGxhL&#10;h08sCok50UcNCfzgIn4ykIWdssDvvDWBEqdT/HyozIqkpjAAT/OPiHc9Q020DbG6B/D/4JdknD5K&#10;ha60JwMzOsRQZmPSWMgpebRdWP2nR5b+flmsqP+7dDfv5Qw3XyZLqlmubWOtum3/TswtgYjaSn5f&#10;/2dAuSUNba+gnh0xlIUYBdWmfkSdssLrnAOOel5on7Xj3DFbDM/7YKkdgPk5D3QOmKH5mibmr5zH&#10;+01dkg5ZU3rBk1pDPyr1ZdQ5Z0HKx5okv3WCysO6DEoUmr5ow6yGGXPnDLkswJjWvMD4ufNMntVi&#10;XGr4nBZ9sm49I3p6/ByFh06S/ckJFKcuUCE202jpJLDzYVpy9kpcOjtiFHczJIIU1vNNeStfqO+e&#10;TilkS0xlLUDyt6Mfc9Ze3BK9fhqZzf3AZO75J3HXL5nbXkk8UD8zJyiLTY9oVmUUvBWZxkZoHIP2&#10;LnTbO9Dn5ro/d+q12Hhui7Vsx6ZxW4DyPLuUTzNL+SJHDRQ1TGr5dW49v86p3z9A+0NuE99J5PlK&#10;gPKpGMgD6Uh7FYOsVY0yLzFkpGKS9pIx6gtHqS0eZ2boLg9u/I7b279hZvwO68uf8uDOD9y+8Rum&#10;Jh5SUX6FnJxRElP6CI9rJyS6Bd/QWryCq3D0VODoocDdX4m7nxIrxwwMLePQNY1AxzQcE7s44iSG&#10;tXVcIz5KSXRwDhUFTVQV1JAVm4yjsSGORlrY6x/E0+QTMgI0aMy2Yr4zjN2pJBbFVK6o3Fis9GSp&#10;3JuVymDudWbz+aiY20gji7mJNLo50OwsUTRc7C8ll93EAnaiCniSIrEwv4vPstvYS2/mmgBmIK2e&#10;sohCUtziSbELFyuJoMw2GKW5B8XmzpTZudHsF0pvZAKdQdF0hyZQ5x1FvK4d7od0sf9QE9fD+vhq&#10;2OCsaSN/sxNxgcEUZEQQH2GJhc7rpAfoirV7ovI1Je+SDEYXNWgSWLWb2tBt5cpcWDJr+eXsKuuC&#10;pSv9qx971B/5MqasMc308Psmy92PyxUSdeo6WFO1silxZ99KJNr8p/UjUH6MO+qzPOrTx+rL8G+X&#10;NO/Pj7KXX8dOVhVLccXUmAUQcVJ22FkHrPR9uHDRk5MnXdA644PphRCstYMwOe2C7nsGmL6iid3P&#10;z+H3hg4px60o0XWlwsgDpb4TOScNyfpYg5pj+gxpWjGjZcXl8yZcOWfAZQ09Js9rMnL2HBNnLzB6&#10;VpsBAUnHybPUHjlJySdHyPnwMDkHT1J8TpdqQytabFzpdfVh3DeMq2EJrMdkspdYyMOsCp5LBHmc&#10;Wc6t2Bw2gpNZltgzbuFGv641m+4RPBOgPApO5UlIOk9DM7nvl8odz2Q2naLYcI0UoESwHZjA9eAY&#10;Lov1XVc/Gyc6hjE/P9aSU3hWUsH9rCIepBfyqcSrT7PKBChVAhQxkzy1lQhMJOr8oD7rkyNAEcX/&#10;Kr+Nz2RkflzcLwBXP4B9jGvVM8xUz9FbOkVn+Sw9tUvMDtzj5tqvWZ77FJVyjNLCQVrq5xnu32Vi&#10;7AFjo49obd2hSDlHvhiLouyKrGdIyhwgMaOPiPhWYpI7CY5qxMI+E039ME5q+XNaOxADi3jik1vl&#10;5y2SFV1LYmARqtxWGouaqcuvQBGbgDIhkjRvawKMDpHsfJqePDfGKnxYbo/gwVQ6m00hbNYEcl0V&#10;xES2M1eKArnbkcevZ9u436JkOkkAEODBWFAgyzFJ3E4p4GZMPvdilHyZ2cQLAclqeDntzmnkWEYQ&#10;aRZMpH0kBUHZtCdW0h9XSl9IFr3qh4PJPlDfra0+O9gjUepyppLWsFQSzdywO6qD9RE9fHQd8NB3&#10;xk7PGQ9bH+IEZGkp4bi5aOFgJvEmyoyBwmAuF0XT5mklbUeHLjNL+ixkkLBw4UpwIjtit7uldT2b&#10;ZWV/9rJL/fEutPD/qolPycnw9KdURutrNa1cr+9iRWCyVSFw+JdKIHND6qbUvp28NJTbymYxFHlf&#10;Uc8NiTzr8aW02cYQfcZZgOKGjVEo2vpBnNHwR/OcgEQnEgejOBwNQrE+44TlO/pY/fIczq+cI/Dd&#10;iyQcMyL3gi3Fl5xQSswpP29G7SlDus+qY445sxdMmdE0YEJDh1Et7f0al9fDApTekzKSHD5BxceH&#10;KfzwEAUHjlF87BzlGhJ3jG3okvzb5+zNqGcQVwJjWApJYiU0jc2oLG7G53MnQRpydDY7YWlc949n&#10;RuykW8uUBSsv7kvceRgoVuKfyEP/ZLETKZ9UbnjEs+oYyoJ9IIsuwaz6R7IXn8pmfNK+pfS6unIn&#10;X8EXVXV8rqwRcJXvz2j3PKeCL/Kr+Tq/RkbhOjGSegFLg1SjRJ9Gvs1t5su8Vj4t6OSRGiilI2xW&#10;TbJaO8uVmmnG5PVI7RX6a+bprL7KYPM6vY2r1CinqCmbRVU6Q2ZKF1np/QKUp2xs/SNjU59SUjVP&#10;duEEpdWLlNVc2wdLYkY/yVlDUsPyeoigqFasnQuxdSsmOKKF4uIrNFYsUZTQQ15EPXUZnbTL31Wf&#10;Wk5jSj5T5VVMFufQnxlBRbAlyoBLNMZb0pluzRUBy62mGG7VRLNZFs5SUSjrlYmsV6WxUprCemk6&#10;1/ISmE+NZilZtmV8IrvxYn0C7tuRCr5Mb+SrrA5uJTQw5F1AvnU0Qcb++NqEEu4eT7J3CqVhubRL&#10;TBpOK2c8rYwh2ZfdoSlMxsjgIPY5kKigLDAeH0O1MdsS5hyCu5UfLjYh+HhGEhoaRWCwOxbWJ4gM&#10;1qejLISljmxWq9OodzJGpa9Nq4ExrTom9Bo7Mi9tY0fscquk7s52ae2Bl93qj3fZ7Zn83zI8/Ibj&#10;Rc3bUrJZb+hku6lHdnQLO1WSV/95yfs3BDY3pW5J3S7/se6UtXBXIo/6LM/dwkYe5ks0Sqmm1ymF&#10;VG3Z6TrBOFsmYGAWz1mtMDTOhWN0MVaydio+din4mIbiKiZj+/ZFHF47h8urp/B66xSRh3TI0LSg&#10;3MiFRlM3agQkqhO6tJ6+xICmEcMXpXQMGDEwZPSSISOaevSd0qT9yGnqPpG8+9FhKg6doPq0FrVi&#10;Mg0XjWkzsaXHVozDwZNx9bN/AmJY8I/jqo/6VLE0cBndNkMEBGInW0FSAYksOPgzcNGSK6YCBe8Y&#10;nghQHvol8Egy/GP/VD4NyeV5RC635fvnLD0ZNnJgwS2I7agkhp3dyTl+ikKNCzSZW9Nt68xqRAL3&#10;Ugu4l6LgaXY5L/JF+yU6fF1QxzcSGb+TKPFdQbPApWn/GMpXee18Jh33cVGfwHuYncoJrldPMl8x&#10;xGT5oEBlgr6KCboqZ2ktnaauZJrmqgW6mjeoKb9KSkInAb7V5OfNcW3pt9x5AI1tW2IkbeQUTlFe&#10;vUSBWEt67hiFpVelFsgtvkxO8VUyFZdJzZ4hJW2CDKmSnDlKMybJi+6gUEymObuLmvgySgOS6RQA&#10;TGZk8bC9gc8GpQ3USWesiGWhMIjN8gjuViZwpzieG8Uyspemca9ByUZ5Hu0hXgzHh3I1O5G1PAGI&#10;soi9rFw24zJY8IvjpgDlhfranOwOngjErkXXSHzJJs4+Bn8XKe9EAt0TCHGPJTcyl478eoFbB1eL&#10;W7maoeJybCEzsQV0RmRSHpJIql80ER7hRPjE4ukcjrtrHO4SV50l9pvbGmLvrEFZkR/zA3nsjZWx&#10;3ZyLykafnBPSnk6do/qUNi2apkwJkK6nFLOjbPjNXlmj54+96o946ctRfBLn4Ho/wc6ZUUUZG42d&#10;7DR1s1Pbzo1/CShSNyqb/3OoSKmBcq+0lftSj4tbeFHcziPR4SGXDErM4og2S8TDJh1L2yw0BSSa&#10;56LR14jG3igZf8dMwgU8Qfq+uB8xw/ndCzi/fgrX14/h++4poo/pUmBgR62tFxWyzjlxkexD5ylV&#10;71Q9GSlMLRiwtGLIxJw+gUb70XM0HjxBnVhJ3eGTtJy5QIeAp0PXhA599bN6rOkwtaPHyoUxZz/m&#10;vMK57BHBFfcoFrzjWPGNZ91fIovUpnotAJkSkPRpmDKtb8+mGMhDaYhP5HOPfOIFKCk8D8nhUwHK&#10;0/AsNtzCmTRzYdbOiwWvUIbsXKnRMaJC+xI1+ib02DhzPVKAlF7Es+yyfaB8mle1bylfFtQKVAQo&#10;iiZ+ULSIpTTzbV6LQKWdzwUozwp7uFfSz17pgBjkIGvlA8yX9jNdMcJY5RTj9dfoq1mksWyOtroV&#10;utq2aahdprpyGWXRIpXlGwwNfMHtO7C68WsycycJi24lJWMYhdhHcekiyoplKms3qKjboKx6g+SM&#10;CVw9arCzUxIR3Eluxiwp8UOE+dYS4V2+f4l+c04rqoh82iKz6JaoNx4RxV5BFru5SYwHOjMT4sxu&#10;eii30mN4nJvJ5xVlPKkUQ6uu5nZlJZfT0thQKtksLmY9P1+AUsbdolJu5RSzJDHlekQO95LU1+40&#10;i9n1cCu7m4mkBioiSkiNUJAoUSdZPp+cWkmubL9agUlXRRfThR1cS6tjMiiHbjHIztB0KoISKI/N&#10;Ji0kmUDZV24OYVhZhmBm7oOBkQ0mlpcIDDGnqTaa0ZYkZmoTuVoaj9JEk6zDn1B+4gx10vZaNUyY&#10;cgzmeoKCO+Wt0l/ayu5WVf1xz5HSGJ/mE2lt9/dpLh7MllaxWtMsI18z2zVt3FC1/leA8qOl3JD4&#10;sx97pO5I5LmnbOGBspVnyna+LO3iWX4nU175lJknkeaQKyaSjblVpuy0dC5qJKBzNgpLvQR87TOI&#10;9cgkziqSYC1nvA7o4Sp24vr6EbzfO0HEcR0StEzINrGn2MqdTD0r4k5qk3BcE4W2IfVm1rRZ2goo&#10;zGg7p0uTAKXh4CnqDwpMJOZ0ndejV9uY7osmdOmY0a6uS1b7dxqP2fswo75hzFV970fU/lwZ1zyj&#10;WZFaE5Bc945lyVmgoGNN56lLDGuYc1nfgW07fx4LVJ5L/HkemPojUMJy9o+p3JH3tryiuOYaxLJP&#10;OFsCjxsJmdxMyeFOej531ZWSx8O0Ip5mle3ftfxC4s4X+bV8KZHnq/wGAUqzAKWNXyva+bWA5PuC&#10;Lr5W9PCisI8nEntuC1RuCUhuClTWy4ZZrJqS+LPARN0yww1rtKmuUV91lbbm6/T23uLq1W+kfsfa&#10;6j+xLnVt8e9ZXPo1dY27hEe14+5ZQWR0JwVFVylXrVNcvkxJxQpFpcuERfXg4FyBj3cDaYkTxET2&#10;4+pahaN9IWGBNVQUDNNU2EtbViN9KaX0BsXT6+zLFZ8AgbM/lx2duOrkyIKzk2xbb/aiBcLZeTwr&#10;UfJlvcSY1nYe1NTK/1LFWoGCNQHKXkkxuwWFrCZniI2ksqyeMU49IVVaNU9z2nleOirtbpxpRS/1&#10;6Q0UJdeQHlNKfEwxWQUNAs4uGora6U6sZiainD6PVDq8khhJKqEpNpfqxAIyxUI9LH2xNvLk4gUX&#10;LmjboyXtxN7JgqgYW+oqQumtjmSgOJTGUFuSz3xM8dmT1Gvq0HBWl0GJTStiqVtJRbIvpD/UtC/d&#10;rOn+xcuu9ce3bLZs/r8rImNUUZbW5HtKAyhTsVbdwFplvWT0xv+qoahLDZPfH5y9qb4GRfnjvCgP&#10;i5ulobTxRVkXzxVdLAQpKbNIIsEqA2/rLKyssrC0LMDMMAdTnRRsDJIFNOnECVCSHeOJNfQh+IQR&#10;nmImTr/6hIADZ0m/ZE24hiG+Z0U5nXwp9gojw9qDOF0rEi+akqNnRqmhOdW6xrKj9WgU0DQcOUvj&#10;4TO0CFw6T1/cv0mwRyJSx3kD2qQ6dcRqTByZsPPZf/TlZTVQXCK47BzGvPoGM1kvuUaw7BrOvI0/&#10;QxcFQGcMGVIfvzlvxjVDJ+67hfG5RJ/PJeN/GZnPF5EFPA/L5mGwKLu8vyMxaic4nluxGTxIk86Q&#10;VcjD7CIey6j7JKuEz8RMPs+t5kVuLZ8LSL4QTf8yr4Gv85v4tqBVINLObwq7+K1YyQ8FPXyT38tX&#10;hf28KBnksVJKLOWB1F7ZCJvV8ywLSKbq1hioXqGjZoVGMZWW5jW6e/YEHl8zd/U7iTu/4fFDWFn5&#10;Da3tdymvXCUjc5KQ8Hb8AxqIi+8nS+JNYsoIoREd+Ac1ERbZRUzcAJER3Xi6qjDQT0PfIB1n1zKy&#10;ckZRVc7QUDpEj7KH8YJGJqXDDjn6M23uypqNF3v2ftx09GPbwYcVAc2afzg3YhN5mq/gd20tMNjH&#10;D72dPKqvZqu4gBUxmPmUeGbiIhkK8OdqtJhissSfGAFyUinPxHxfSOx7WD7GimKAadkuXRmtKEKK&#10;CHdPISWxjCplJ83FnbRHltPtkkmjQyxdIdkMpVbQGJtPqUSfnJA0QmWfWxt4cOaEJceOG6JvaIGb&#10;py0RkZbUlgUx0hjHpCqG5jA7Mi4cofDcSWrPa9OsacComfx/gclsJhaxLWa5U93+xVZ1m9bL7vXH&#10;t1wpq/mFIiDgWoiRMXXRsazVN7FaVctSaTUbFfUCFIk1/wJM1PUvAeWuGiiFTTyT3PpCKVk3v11G&#10;liqqbNII0onARjcaC/N0nBzL8HBU4SEK7WlbQKBLDnHeWSQ7x5Ng5ke8thWhR7VwfuMjgo6ep9zN&#10;nyRzR2yPa5HgHEhZXB5FYRlkeUSRbOFJop4N2boWlOmayehhSONpHRqPaQpQztF6+Dydxy7Qe0qX&#10;njP6dJ3Wp/PsJTEWc0aNHJix8eayQyAz9kFM20nZBjJrG8AVu0CuyntXZT1n7sXQBUv6zhgxfEaA&#10;ctZ0fyqEDTM3btoFcN89ms9C1TcEKvg8qoBnoucPQjP2L9HfCYxnLzyZe4k5PEpX8ChDwdPMYl5I&#10;1PlSzOSrXDGTXIHJy/oyV4Cijjn5rXyX38Z3uerq4NvcTnm/i29kRP6quE+2bz+fl0lV9PNYpX5i&#10;4SybLQtcaVxgqGaOlspp6lWz1FRfobR8WqLMLAkp/aSkjTA//xWffw5Dw09ISOwlKqqD7Jwp8vJm&#10;iBZL8fWtwd+/Hle3chkA8rCVfWRpmY2OVjTnTwRibphGgE8taSkDqMqvUFc2IYbSTa8Y1UR2DdNR&#10;OYy7hDCga7t/M+aYliVTOrYs2/qy6BbAvFcgy4Eh3IyP47PiPL6sLubr1kq+7q7m6/46HjaVMBzl&#10;zWiULz2+rlyOiuCeooQHWUr2YvJlG9bymaKbe/ndEqv6uCVRb1HA0hFbTbafRJmoQspy62mQyNga&#10;XUGzxO5Sh2hqxR77cmpoSFGSK3aSH5NLdnQ+Xo7hnDtjyaEj2lg5OOEX5EhKqgP97QmMNkp8K49g&#10;KieEJlczKnQ1qdG8SNclC+YcA1gXKF1PLORaupLF4tp/XCirj33Zvf74lubkNJ10V7fvwoyM6M3M&#10;ZlfUc11Vx3Kpis3/BlBuvVyroaI+27N/2rjkx9nv1c8uflTYzFOBykPpEOvxDdQ75+CnFYzxaX+M&#10;DRNwcVTi51ZLiGcN4V5VRPmXkBSUT5pHIsmioGkG1iRq6eHz0UF8Dh6jxMWbQp9QHMVSAmx8yYlV&#10;kBtbRE5YnkAlgTQLf/KM3agwsKdeW6Ai8Kg7qkndgTM0fXya1o/P0n7gHB2HNOg8eoEegcqgAGVC&#10;gDJn5cmslQ8T5tKAzbwZk1K/npaas5CSXD1r4s6IdIr+kwYMnzJm4rQJ0+dMmNUw3Z9Oct3Ugzvu&#10;sTwLzuJzMZXPotSPxcjlflg6236xbAXEcTs6g4dJ+TxNU/BZRhFfStT5OquKr6UDfpVTx9dS6vVX&#10;OQ18k9ckMGnl27w2+XwL34rify+G8r2YyvfFYipFXXxZ3M035d18p+rhi8Z+7jf3s93Sz2rHCIu9&#10;00x2z9HROClAGUdVPUNJ2QyxSZ1iHl20d2wKVD6lq3uHtLQefHyUApBKkpJ6SU0ZJCK8lfi4XnKz&#10;p8kXWwkUwOhdCOfUITcunvQlwLGQ0owxqnPGqMrolsghHTepiq7YYnoFpN0uYXRbetEmQKkTo6s5&#10;a0yLni296gedG1lTb2hKj1jxnIcrV/1cmfGzYzMjiOdNWfx2ooYfJqq5roxhpyyJuQR/5qICuJmb&#10;xZOCMu6nlHAnQSlQqeNOZgNPxNSeV09xp2KcteJBxhWdtEhcbJA22CptsD+ridHEOurC86kUM+lQ&#10;NNAgEM+PzaMwpRhldhUxMjiZm3tiYGKLZ4A38Sk+1NSFcXUyj77KANoy5W8sCONKSigDbgIaG3vG&#10;7NxZ9o1mR37OakIBY9GZjKQVMppf2nO1tvZ/ednF/riWosDQqGhLK+KkRiWv7rW0s1PXxEZlHTsS&#10;ef45SH5ft1St+6U+KKu+wO2GUiyluIHbinru5tVzL6+Ou7Lj7kmG3c5oo9W7UAwlDNNzfpgYxuIi&#10;2TvAXUWETw2xgSoSQkvJiCgk1z+FTHt/skQ7M7R1CT96DM/3PyZJ3wSFeyDOmiY46TsRH5ApX19C&#10;dlgJeT5Z5NlFU2IRhMrADZV8TZVAo/KTs1R9cIKad49S9/YRat48TO1bh2n84CTthzX3bWVIoDIu&#10;EBo3dmHE0I1hQ3dGjT0YN/FkylRAI6C4LIC5LB+PX7Ch//glBqUmThkxdcqQyVOXmBFrmde2YdXc&#10;lxsu0TzyT+NZWA7PI/J4GpXH7aAUNn1iuRGSwsP4XD5LK+KLtGK+SSvl+4wqvs+q5bssgUi2mInU&#10;j0ARiIjdfaMGSk4b3+d38RtFH78p6pfq49vCTrGUdr4rl8+pmvmivpa7DSVsNinYHarm1uVu1mf6&#10;mBsbZnRokqamIekgEk3qJmhun6O9a27/49LyAYpLBsjJ6SY5uYWE+BbSUntJjO8myL+OyJBW0pOG&#10;yEsfJTWqhRjfclIEPHnBdVREtZLnoSDdKpZazzS6fVPpE6j2SVTssfOj5pL6SuRANnMqJMr08qx9&#10;mIWcUvIMzIk9fIIyLR2G7e2ZcLFj1NWCiQBbxiPsWcoP5G5TGp92F/K0NZ/NwliupYaymhLNvdw8&#10;PlXIYBeVxXa8gp3UMm7lN/OoaoB71cPsVg6yUT/KYvMol5tGudI0xlLdOItlAzTGKVElKukq7aBJ&#10;Ynl5toryghoqi+tJSy6Q+BaIm7cP4XFBFCjDqW+QuNMdI3BypTbBmsncICZi/RgP8GIhOITr4fHs&#10;xsrfkZjPZYFJu380HdFpTJSottZqet982cX+eJYHzVf+dZ6Xb2eokQmZzm7MKMvYbmhlt65FsmAz&#10;N6oFGKp/GSi3/wNQmvYjz15JAzeK6rlZUMft3Fpu5dVyQ+Byq7iNPekM/RJ74iwTsNcLxd4qGX/P&#10;MiL96ogLqCEhqJLE0CIywnMpCEgi38mfXGNTsrW1STh1Ep/3PiBAGmCisS2OJ/UxP2VKkGM0yYEK&#10;coKV5HvmUGAXT7l5OCp9T8qlgysPaaL88BRl7xyj6u3DVL95iOo3DglQjtD8wSnaDkoMOn6R3rMG&#10;YioWjFxy3L9becRQDRMvpgQis2qQiKVctfRjwcKHGV0HhgQkwwKUKVlPnzJg6qQes2cMmdO05Iqe&#10;Myvm/vtQeeCXytMwgYd6mseIbDa948RU4nkclyswKeGb1BK+Ty3l12lV/EZG2h9kpP02q1Gg0shX&#10;2U0SbVql2iT+tAlUOvlBYs5vCwf5bdEgvy7qldjTzpcyAn8ndviDqpZnqlxu1MSw2xHN/ZksHq8o&#10;2ZpXMjlUwvhIE5OTQ/QNDNHY3k1DWxfNHV00tfVS19Av9jJAbe24mMwkZaUTlJZMU5A7QURIC76e&#10;lbg7FhHmXUlhUg9NBeN05I3SJtBpDK9H6ZBKgYE/zVYhDNmHMiGRcdzaj1EZFGqNHKl3kchYXMPt&#10;gSmezC2z2z/OYHI2CmMrCjX1BCjOzPvINvb3ZNTblg4PExo89egKs+B2XSp36sTwlPHcKc9gLT2K&#10;mzlZfFZWw/W4DC4HxbOZXsJKeilLmRU/Tk1a2SUD4gBbzSMS/8bZbJ5gt3mGNYmEDTHFlITn0ZTf&#10;SEtZJw3lUlVS1e0oi6sJCY3B3dsd/2AnQiNMiYvRpqXKk4nGcPoVPnTGOFJhI2br7cZ6rOzP+DRu&#10;JOexIlAZCIim3jOY7oRMrrV0/nq7b9zsZTf741kGUkv/OtPFYylY34iK4HCWVPWsVzexKSPejoBk&#10;r0oNFAGHAOSf12310+H+M6DUs1dYx418AYmQf0+UclfIv1ssP6eom9nMNooDigi0S8LfPYe4UMnf&#10;4c2khdSQElhKYkA2yX6J5HpEoHDwosTUmGJdLfLOnyH6wEEC3z9AjIYBHsf0MPxQGzddT+Jc0sjy&#10;KSDfJYsim0QqTCOp1vNCKYpddFiLoo/OUPLucSrfO069WEnrR6fp+OQc3fK5riNatImltB7RpPu0&#10;xBgdOybFTKbM/Jiz9OeKdQBXrQK4JutlmyBWrSXzm3oxc8GaqTMSdc6aMivfN3VCl1kBy8x5M6a0&#10;bJnTd2FFvm/PLZaHQZn7QPlU4tktsZRtvwQeRmbzZXIx36eVCVAq+D6lSqAiQMkQOGSKlWS1iKWo&#10;QdLOC4k5TzNbeZrRwmfZHQKRfn4oGZLIM8DXYihfFEosEqB8V1XDo/IkbjcE8HQiiC/XI3h+PYKd&#10;xUCmR3wZGYxgYCCZ0clSpq+1MzzbQt94E4MTfQxPTjE4OivGMklD4wQ1NdMUK0ZJT+2TUXsQb/dy&#10;DLVjsLgYRaRrIbUpPUyWTDKbP8ZITBP9/gV0OUZKlJHfY+7OvJ0vc9YSGSWWdoqlFMnrLJdgCiJS&#10;KJeo16WoYrG0ng6vUIrOCjgMrZm2d+eqh0ROT1cG/R2p9bhEna8BW9XxXK+QjluWzKet5Wzmp7GR&#10;nc7D8gpu5RYx4BHIXEwqa+p5ZxOy6A1PZiQqgyuyfTdyxZDLunlQMcBjiXx3VZOMpddT5JuCIjSH&#10;dmUn3XVDtNX00tXYx0DnIAXZeThYG+PpbECwlzaZMZfoKvejt8iXyhAT0oyPo7TQYTTAh+XYWFZi&#10;EliISGDYN4xWjwDag6OZyCtms2+QrcGRwoG8vD+uh6q3JuScSHN2fxZhbEFbUjrXG9pYlZizoWpi&#10;q6qZbYkzaqDsw+M/rd+/J2v1MRQ1UHYFKLuFtezmC0gkk+7kqWRkqfvxURul3SxJ7m9PbSAzWEG0&#10;Xy7JIeUSV2rIDqogwzefBPd4EhyDRZ89yTexo/ySPlU6mpScO0XOyRMkHz+JwsSKREMbzD84g81h&#10;AyIMJRpZx1NkkUCVWTx1htFU6/pQcNacnGM65BzUQvHJecoOaFAvEGmTahdz6ZB1s8Qh1XvHKFdH&#10;oY/P0SNAmDByY9bCj3kByKJdMMtSKzLirsr6un0IG7YBLBq6MKdlxayGuYDFkLFjFxkXqEyeM2ZS&#10;24ppPQcWJB5tOIRy3y+ZzyLz+CJOwTOJPrfEvu4EJvNVUhG/zqwUiKj4LrWab6Wh/x4kX2QLSHI7&#10;eC71IEtsMbmOlchS1mMkNuR08HX5CN9UjvBVeR9flInFVDXxeWUF96XjPeoM5KvFYL7dDeTZtgc3&#10;Vh2YmzCjp9uYoREPBkbDaOyOpGMoi8srzaxujzG/PM780mUuLy4yMDxFlaqbPIlbSQkN+HqVYGuR&#10;jp5GGDonvLHWCiTGIZOWhGamsnqYka8ZD8xh0DGEAVNnsTxrVmw9Wbf3Y1Z9/MTEnQL15OOmrkTb&#10;+ZAgkSLN2Z9yMVD1tURFEktrjosFnNan+6L6mIolI4EuLBaGs9WYxIP+HPYk+tyqz+NBfRmbBbks&#10;Z6dxT1XB3dIyrsYnMhYezXWFkrnMfKqdfWiV37EYk7P/6NvHEh2fqyNj5ThfN8xzs3KM9ugSSoOz&#10;6S3uoL9mkGaxmnYZIPsbO1ApCvCzNxXztaM+N5CuIj+6Fb6Uh5mTbHGSkJPvUGhykcEAMdfIKJYT&#10;UhjyCURlbkejmy9jyVlcLa1muaWDq81tq+oTHi+72h/HovAMdkqwd/qnHHdvRvOK9oGyUdfGVm07&#10;2xJ39gQad+o6uCt1p1Zd7dypad+HiRo0+yU7Q309yl5pI3tKtZGowVLDTlE1WyU1bMl7W5JXl0ra&#10;GJfM35RZQ36k5G7/HHL98yn0zyPTJZ5II3ei9exIvWBG2okL5B86QenRo5QcP0T+2UMoDE7TFORI&#10;Vagb/lpncPr4ENFHdSk540jTORkNNUJpPRdM6UkP4o9ZEH3ShLhTxqSeNiLnlCHFx/WpPKKD6tAF&#10;ag9qUnPwHNWHzlFz5Dy1x7VoOHGRhlN6NJ01okvbkkF9OyaMnbli5cWyYxCbbuFsuoayZCPRx8CB&#10;0YsWDJw3oveMDr2ntBk8q8uEtpiLngXzhrZcl471yC+GryIz+DoySyqHJ/7J3PGK47lEoO8zKvk2&#10;u4bPZXt8Jg1fPYHSs6JO7uXLdlffnp/VwLJEoXWJPpdTKxmPLpQRWmylboxP68d4UtPDg8oGHlRX&#10;cKc6V2JqLNsd8ncOeLE26sranBs76/6sLvvQ329NsVKTXIUeIeHniI41obU1jeGxIgpKfWnoyODG&#10;o6ts3p6ja6iBMlUpJTIYZKU3ExFciYVRDGdPuGCk64eHADzENoVE+2gyLLzI07WlXseGQTG3eV17&#10;blj5smPpw5IARX1KtdXchVpLV2ocvGlyD6TdLYBeFz/6rN3pvGhG+ykd2o5doOOMNvXa55mNduVh&#10;byaPxjJ5OpvN3f5Mbjfn8bipkr3iIlYLsrlVUyb/cxlbhflcU18Ml6fgeo6CseAopoNj2EiQbV1Q&#10;y6dFrXxW0i3AHeGzumke18+xVjrIpGzHcWUXI1U91GeXkxoYRZJ/ICWJ0SgifcgPtKctPZC+bLGO&#10;ZA/qIuxReprgf/w9Ys8fozfQhysJ8UyGR9Lu6kmutgE5uia0+YcxryhjqbqRa42tX280dRq87Gp/&#10;HEuqk3dUvJ0DpUFhXC6vZrW2mc36dvYaugUobeyp4bEPkh/rtgDltrx3Sw0U9fEVqRsSjdRXze7f&#10;36M2FQHIjlJAUqzielEla4VVrApgFksamJURdbi4iWbpTMqwXIr9Myn1SyfTNpSQ8xZESIRIPalH&#10;6senyXnvCMUfH6Hs+BGKNI+InZyizNuIXF9jwgzPEHLuJJlndKk5aU3HMVe6j/nQeNSH3EPOBB+2&#10;wPekBYHnLIjUsCBJKvusGUUnjeTnqcFykWppxI2i3B3apnQLBLp0zWkXILRoGu3Pm9J63pBegYb6&#10;atdrjv5seYZzwz+WPb9YAUwAU6ZO+3Ow9Gpdove8LoMauoxp6YulGDCnZ8qapSP3JVN/FhjHZwEJ&#10;fOafxFPfRO4JUO4HiMInFPF5drWMoPU8yBMwSON/WNEnUO5kVdHCQn6TWF079zrm2GkcZb6oiYVC&#10;9TScXdxvGeVR2xA3axu43ajiVksxO+2ZrHfGM9PoR32+IXnJJ+lsEWNYimZuLpT6BhsqKuxIijfB&#10;z/MiIT4mREeakZptw/jlCj79bp0nX11jYaOdzoEyWtprUZbUERWWj6WJP/oXnfH1TCAzrookvyJC&#10;zWXk9gllICCKNn0bxjQt2THy5LapD9sGblw382TJ2pM5Oy+mHL2ZcvFlRmBy2TOIea9gpuw9mTZz&#10;YNbASrabERP6pnQa6oqh2LKiCmW9LYJbo4nc7E/lVlsOT9uruF2pZL1Y4Fmr5G5DpRhyKTdLi7hX&#10;Vs79knJW4lMlhiSzGZ8lhqLkU2Ubn5b38qxygCeqER7WTAqMJrlePcyVii6mVO1UJmbiaWCKs642&#10;aX4utGXHoAxyoD7SneGsMDoTvGiOcKEuyIkwjSPEap6i3c+LkfBQ2t09aHPxoFDfhJhj50iVfd8Z&#10;FsOCWMpWex+7nX256gfnvexuf9jLleYr/zrfP0SV6uJOXWwCqw2trKqPn9QKLJp62BRY7NTIa7GT&#10;WwKS/7Ruqt9/WeoDt3sCld3Kl1MclImRqK9hKakSmJSzrChnScCyqKzlalkTV8pamCxqpDetgra4&#10;IhpCslHYhxKrZUPsGcmpJw3IlA5fcPgi5Sd0qDmnS/mFi2RdOEuI5nGctI7gevEswUZGpIo252s6&#10;UnzCieKjruQcdiXsYxtsPjbA/KAelmIwzif0CTxrTKKGGVmyzjmhR8FRbcqP69IghtGhY0mvdIh+&#10;QzsGpPoMbOgTdVdP2jRipH6EqQvztt5sCFDuquc4CRflDk5m1zuSeRllx/TNGdDQo/f0hf2bEXtP&#10;nBeoGLFp6y5GEsXnYSl8Kl//ROLO46BUHoWor01J44b6DuW0ch4VNHIzX0CskHhZ2S8xs5+1yj7m&#10;BSyDYi/Xaof4dvkev918zIu5bfa6prndM8WLiSXudY/xfGia3y2t8XRimKXmMhbblfSWxYi26+Fh&#10;8wF+Lp+QFKNDhdKThuoo2utzaa4qRJmdQW56PEplBp29TfQOtrO8Oc7Tr5aZvVZHfWu6mE0tw/0t&#10;tFSXkp8QQ3pQIMWhiTSEFdLonygWWs6XYknL7iEsG7uyZ+zBhqYdq2et2NRxYMfcg20Hf9adArjm&#10;4McVgcucnQeTFk6MmdgyJB1wVkByxcBSrE9ipIM7A26udIS4MlEQzvX2dHZ60rk3kMeL0SqedVdw&#10;o76IGw0CkOZqHjXV8KhOok1NBY+rKriVr2AjOZPrApTd1GLu59cJULp5VtHLI4mID6uGxWyG5GcM&#10;sCRtdqqqmvLYKIKtjPEzu0iYrS6dOTF0pIfTGOVFf2oILVEe1ATYU+VtT7qJDrlmBjR6utPs6kql&#10;hTV9Enm6vQPJvGCA/0dHSbtkRl9iBtebOtntGljbrR/61csu94e9DOeX/qw+KXVJGRZBV0YO603t&#10;Enda2aoTQ6nvEqC07V96f1M+vvWf1j8HSo3kfNk52wKUrYoGNsvr2BSgXC+pFDMpY1nqWlGFAKWa&#10;xfKG/WcjX1G2MFPYxEReIx0xxRQ7x5Co707UGQviT4iFnLekUk9UWf2QL21byjRMSDqusR9zjA4d&#10;wk5XjwBbZxJsfUk39SP9gidJp1wIPWCL7dsGnHv9DEdePcKRXx3kzGsH0X/rCE4fnSFYok7MQQ1S&#10;D2miOHYR1RmxEU0LsRSxHIk5zQKYJjGTPoHJVUc/Nn2j2fKNYs1doo5zAMvqU6Du4ex6RbHjGcGa&#10;kx9zpvZM6JkxcdGYETGVvhOajGsZsmnnyfPgBL6OzeaLaFHwCNF4iTqPogu4FZnHanA6S7K+nq5i&#10;W4zkutjIqrJbTK6HxcohJoq7UPimkiNWc7VlnH988D18/o/8w53P+e2tT/n15iO+vnab55Pr/NPd&#10;L/jd7WdsdQ+y3NnBcm8row0KMiKs8bU7jrvNAaKCdaitiGRptovVuQnqlRU4Wtrj4+FPswwgU1PX&#10;WNtY4bOv9vjiu1Xmr9VQVRVJl4BlYbycAVUcxcGW5DoImMXM6q2cmQ9QP5LCnysSaTYk4mwburN2&#10;3obFE6Ysy77cNnDhpo0fu3Z+rFl7cdXChRnZXiP6FkwYWklsNJCYeIlFM2sWLBy4Kttz0Mmbant7&#10;OiJ9JcIVcHdUwf3xHB6O5PN4sFjiUAV7TaUy2BVLWyzlQb3ApVrJnbJC7peWcievmK2kXG6kK7mX&#10;W83jomaelnbwqKSTh2W93K/qk3bbwaqqlumKQpozY6jLjCAzyJZA87O0ZYRztbqA/rRIGkM9KXYx&#10;I9PiIjnWBhQ7WlHj6UKLrze1DmL2JhaMBkcwHZVIl3ewRDp/esPimMoqZFl9lrR35Id7PWOOL7vc&#10;H/YyrFAd6y0sftaZncdIYQkrdc1sN3awo77TWKChLvXNgTel/q8AZedfAMrafwDKj4ayWN7MQnk7&#10;V8o7mSvrZrSgnerQItJsognT8cb7hBUhElWyDTypsY1AZehD1Vl7Ck+Yk3z0Ej7qqxhPXsREYomV&#10;sT2+0lhjHSJItoog7lKAmIgr5h8ZcfiV47z1N+/z2l++wZv/xyt8/O9fReOnb2P9qwP4vHuS6I/O&#10;knZAA4VYUNlRPWolCjWdN6VVS+KPvjXTMpJe94nkRkgit8OSuR2axI7AZd0thGv2MtJaeDBr6sIV&#10;sZclK9F7ey8BiAeLxhIfNNUzxxmzKu/f94vms+jM/ZnvP00s4tOUMp5nyMiaXcduhoprSWXMp1Ry&#10;JbNeLK6T2+1XeTK6y7PZu6L72zSk1RDjFCEqnsy1vqt8fetLnqzc53cPf4Av4O8FMp8vy8d3v+Qf&#10;H33D9f4ppupbuNbTwXxXNUP1aVweyODaZAbzUymsLUo82Othfb6X+pIifMVOTcSwwgIldqbVU1vd&#10;zfz8FZ493+LRwzk6WtKoKvKjItuW1jwbhgrt6YwxR2WjR6elCYtiE8tO7lyzcmFdtsl1IzfW1afO&#10;L9hz9bwVy2Ipm6aebFp6sy7AWTR3Yc7YlilDa2bFUMZ1jRjW1GHRUoBiY8+snRvDTp7U29qIpbiz&#10;1ZrFrZFstocSmKiU+FQTIqN+LrPFsQymBHG1QPZLVb5En2KJPgoelIvxSbt7WFDB7Uwlj/KreVrU&#10;wGNFk6zVN6x2cq9E2mx5PRuqSi5X5jNSmsJ0Uy7KWFfSvUwYLRb77BDYFKSjdLEmRvskwWcPEKNz&#10;hlJXO1qCfOkKCaTVy4sGR2dGQyK4LDFrLi6Na+kKlvNKWVBUcFVi/27nIDsdg53X6+v/7ctu94e7&#10;zNY0Ok/XNfxmprqOmYpqlmqb2Gvp5kaj+i7jDnbrO2UU+C+Bov74vwRK8/5FcFvq+3/KawUoKok8&#10;lawLTFb2I08VCyUNEnnamK/o5opk2snSPmpjKomziSfUKJwggxB8tb0J1/MiyyqUErtIcrVdyDhg&#10;QNrHeqQcNSTyrDmeYhOWutaYmTjjLEAJlA4XZR9FuEkwPppumH9izIlXT/DR337Ie3/9Fu+pgfLn&#10;v+TsX72Oyc/ew/HVjwkQY0n44DQFAqjKU0a0aFkzaOLCrFjJVbdAqSAWZH1N1mte4WwIXLZ8orih&#10;vto1MIE7gYncC5IKiOemZxhrNu7MG9owo2PGmIah2IoZC9J5dsRsbsnX3whJ5WZkDrcTitlLLGMj&#10;pWr/ofGXM2oZT62WzlHDeG4bK42X2epZZ3d0j8dLz9maukVP1RDZUYXU5DUx1XmZktQKRhrH+Pax&#10;QOUb+Mcnv+M3975ha2yVgYpO+krF/OqbmW6pZqQunbmeJDavioIvJLG9ms3dnWrGenKpyIujvqyI&#10;+Kh44sIVJETV7D8atFbVyObGNHfvjDE1rkCZb0uj0pL10WDujsv/0x7KdlE4l33suOZox5arwNTR&#10;h0XZfnO6AhIDN64Ze0rss2NUw2r/VPoVfWeWTNxZMXdnwdSB8UvmjFwykdhjxhUZ6dd85X1PR1bC&#10;/JgKcKXX35b+GDumilxZ7QhjazielhwrisJ0GVb6s9GRxU5bHnvNCmmj+RKz87hRWsijqiqelKnE&#10;SiQGKWSdr+JZocSe4iY+L2nnaXEHd4vUZx3r2Cgv47Iym+6sCFqzQ2lMD2S2Ops1sZ/tZpUMgPmU&#10;OFnhc/hdGcjeFaCcpVQ9k1ygLwPREYzHxDAcEsaQfwjTEfHMq6dYSM5lIUPBtfwK5hVVYiktLNe3&#10;PV+paT77stv9wS7/6lpHV+ZKTx/XWmQ0q6lntU42dGsPN5q62a2T/CdAUZ/pufF7oKhB8s9g8p8D&#10;pUGAUieWUsOW+rL94kquK8pYLRCgFFazIDt1vrSTy+X9zFWN0F/QQ6prJq5afvgbxxLtkEmMXQrJ&#10;DglkOceRZR1M3BlzIt89R+z7GmIo+sScNydA3w5PGy88PMLwlujh6xaNv20oXnqeOB6zwuhtbTRe&#10;Pc7pn3/CyZ+9z8mfvsWZn7yBzt+8ifnfvYfTKx8S9PYRMg5r7c+r0m3kwpiVD5N2vozZeDBs6cK4&#10;rGekk6ihsu4dwZZ/DNtSO34x3A5O5EFYKo8j0ngUmsx1B+kEOhYSc0yY1bVgTt+KaYlM8xaubHlF&#10;sBeczIpvAle845nxSWLYO4kO90TqPZOp9c+mIbyEjpRG2tObUcVXUxhZTm22mOLlx7y4/fdsXHlA&#10;s0Sg9tpRFqd2yE0uJz4sm8meq/zus3/iH17A7aW79Fb20yfbdqCih+7iWkZqqxiuzaC52JXaQiOG&#10;2qXjzkcyPxFFdZELpVm+9LeW0tXSRFP1EPnp3SRFl9BQ20BnRyGdnfHMzmTS2epBfbkec7223J3z&#10;5+lELC86s3icG8t1NydWbJzYdgrgqqk7vRqW9GvbM2bkQbumDXXHDWkUs+w5YyawddqHyqKpE2MG&#10;pgwaGzPh5MC0twujHhb0u11iKVlglO7CfI4j07mWjBcZsdLhxa2pdMZqgkn3vUBRhD4LzdHs9eay&#10;157PTl0B15XyurSYe+UVPC5X8UiM+GlRDU8VNTxX1PGlROyvpO09V3bxqEwspUo9T3IlIxmJ5Llb&#10;kuYscbUkhRfzg/t2slqlZLWsmFqJN76H38P/2AekGl+k0tOZJgHKRFI8ixmZzMTE0+0h7SYwkrmo&#10;FObjM1lMLRAzF/sskjZfUrs/lepyTUc8Mfw/X/a9P7xlrabm36z09DZvDA6z3N7JclMrG80d3Gj7&#10;ESjqYyi7dR0/Tl/wEij7MFEfsN2v//ixGih7khd3qxvYrqpnu7JWRgz1KeNKNgrLWRP9WyqsEaA0&#10;c6W0i7nyAWZV4/Qq+oh3zsRZO5gAyxTiPBQkeReQ6ZtDpmcK8Rb+BJ0wIuSD88QfukjqKUOizhgT&#10;eNEabwtP3ByDcXIKxdbaHxt9N6xOi7l8fAmTN86h/8vD6P3yE/Rf+QhDAYjJKx9g+cr7OL36Ib5v&#10;HSDuk9MozkjU0TGn9ZItHQb2dBnZ0WNiT7+ZA6M2blx2CWDVL5LtoDh2Q9SWkcgtiT63Q5K4Kdax&#10;qz62Ih3psqkz4xfNpUy5bCAgMXFg3syZBVtvtvxiuR0tjT1WGllUPlcj8hgMyKTKMWbfwnJdkij0&#10;zyfXr4B4lzQ8jUNxMggiJaSM3aUXfP0UZsduUKroZGzwOvdvfsNw7yJFuQ1kJCi5t/UZd64/pbt+&#10;mJnuJea61mhT9FKRVEpdjoKJZiVtSj+KUrQY75YoMhvETL83qgITitPMGWiPZ3iggOryEuIjskiM&#10;SaK7o45SZTAODm/T1OjK/FwEiqyPUST/ivlOfe6P+fFMYPMkL4oNd+n8ZrYSeTy5LFDuuGhHxWlT&#10;Ss6Ykn1Mj6QPz5H4xjGKPtSgT8OGq2qgmLkyZ2XPlMBkPT6KqUhvOnyN6Y0woTNSj6E0Y3bbQ1ht&#10;9mSkzJilbn/uXS1kd1pJfa4XTXmuLIl1jZUFM64IY7epWNpoGTtlSnYkuj8oFTspUfEgX6BSWMtn&#10;EnleFIqhFLfytKRTPt/F/Wqx74p6msNCxIg1SbEx4XpbNT8sz0gfqGO9soz1shL6woNIEjOJu3gK&#10;hZ0ZNWJSbaEBjCfFMZ2QwGBgCF1u3kwIUOZjJPIk5bKUqmA9v4r14jrW1Pe4tQ+y1TE0ea2k9t+/&#10;7H5/eMtud/fPrg8OXd0eHROl7Ga9rZOttq4fI48A5UbDj5ayJ9Fn/yzPftxRrzu4LeZyp+HHul2v&#10;fk9tMc3s1TSyo6oXU6llp7yGbaWKLbGU9UJRP9mxV4uamZMRYqZskOmqCYbLJkjzK8LdOBpP80TC&#10;3fNJ8CskxSebZI9kQs0kzmjZEH7CgMgjF0k8dYkIgUrgeQs8dZ0EIq5c0nHk7FkLTn9yifNva6H3&#10;2jksfnUSm1cPYffqJzi89gkubx7E/e2DeL59AP+3Pibig8OkHTmD4uxFyrUuodI2okF92lh9sNDW&#10;nSlnXy67B7LkI1HGP5qNgBi2AmPZCYxjJyCWXSl1/FlxCZKO4ca4QGREHXUk5kzpWTFraMe8lQer&#10;rqHsiJ3cTijilsSUnfRqNrMbmUqopClEdNovmzz/PNJ88gizTyHYPhUXkyjMLvoT4V/MlakHPLn/&#10;T2IISyTGq5iavMVziTdXL9+mTjVIUmwhWysPmRldJT9Lxerle1zu36OxYJhcsZ44r0jpgOlMtGUw&#10;3OzH5nw0u9ciuLMSy2CjFU1KA65Mil1N+VFc6EZinA85mcHyOoie3hj8A94nMvIjJsY8mJ+xo6v+&#10;CP2qT1hqMeR6uRNTngZMm4qVGdswLXGn39hVtqUtmaeN9veX/8HzBB46T9D7J0l8/wzlR/TpFNAM&#10;XbBgVCDUbmJMh5stfTEeXG9N5O5kFrMN3rTlGdNVaElxjOyj2JOMNPgwWBvCbHcm14aV3F1q4NON&#10;FqZr4xgqCOP5eDvP+qT9lpWzWaDkTlEFD8QQ7uVV8rhADEWA8qmiUcDSyn2FDICF7WIz7RJLKilz&#10;8yFU8wLFbu48Hxvht9eusNdYw5rYzlaFkqvZqRTZGJFupEW5mx0NQT60hQXSExFCb2AgvT7+Yidh&#10;zIXHsxCTznJiDusZxWwXVO8/WXOnspVbrYPsdA1/tt3ed+Fl9/vDWzYGR09sjI4+3RkdZ62rV4DS&#10;tQ+U3Zau/wCUPQHHngDk90D5ESRd/6w65XNqY2kRoDQIUNQ3FApQKqrZlpFCbSlqoCyJes4XNTIj&#10;GXZS2SujyzBDlZOkB5fibBSJu0Uikd6FxPooiHFLI8YlkSCLYMLNfInUscdfDCXyuD6JasBo2uJy&#10;xhqDY6YcP6DPhx9c4MDbGpx+Xczk1dNYvXIUh198hOsvP8BdjMTr9Y/xefMjfN/8kMC3PiTqw4Nk&#10;HD9D0QUdqvSNqTUwp8XUll4biTrO3swKTK56h7LsH8X1oFg2g+PYDo7fn9NkV2pPTGUvKJ5tv2iu&#10;ewl03AJYtPdiVn1sQFc0Xd+GK9bqg7oSj6LzeJBeyc2MajbSa1lIrWUsqYae5DqaUuopiCjbh2ic&#10;fwmxAWW42aRgoh9GsHxcX3uVy5efUVk1TUBwIe2dS3z9Ldy6/R0FeY0kJxTz+MF3TI4vk58vin35&#10;FuuzD1GmNFMQVUqMAC1OMr8qzZXOUhtWRn24tRDA3mUvrg3asDnrwfSgCcNDhqSlnCQrw4K21hAK&#10;i0zp7HWjptGIsMg3SE9/n4V5OxamjJnp1GK9y5aNCm9mfK2YMjUXmNgxJkBpl+hYqmdP6gVzQs8b&#10;EHTRmBwXHyrcg8jUMiX2reNkvnmM6kNaNJ7Xo/rCRdI0juF98ldkBZynt9aLZYk2Q22RZMWa4Gr5&#10;EW7WH9NYFkBhih1JIQZMdeeyNl3Fw7Uubs82s9FTyQ8rM3w5PsyWRJg9GcQelNbzsLCOR4p6MZQm&#10;nhc279en6udrS/vbLGpnWQAzEJtDrrUbYRryt/gE8+ur1/iHawvcaaqTATBffl4Ri3mpZBhqEnL6&#10;E7It9anwdKQuwIuO0EAGQ8MYD4tkJjyW+YhErkWns5KQw4YAZTe/mhvKJvYqZLCt7+VW7wS73WPp&#10;TE7+YT7/eG1gyH59dPS3G0PDrHb2/AiUVgFK8/8/gFLzEijqSXsrWJc8u6SoFqA0CFDaGC/pYkjZ&#10;J1l/nOzIStwsY/BzySQmQEmEp4zWDolEOScRZBtFqHUoUWY+xOg5kSyVbuBBuokfvprOGBwy5cRH&#10;enz0ngDlzfOcFJjo/uIYln93EMefvYf7z9/F65X38P3V+/i9/j7+r71HiAAl7uND5Jw5R5m+AXXm&#10;VjRbO9Dl4MqwizfTHgFc8Qll0T+C1WCBSWgC22EJ7IQlsiOv98KTuBWZyp2oNG7L+nZEMnciJAaF&#10;CmjU8cgjjB0xg73ARPlcFvfiJdeLmdzKamArt4XFzGZG0xppia+hMr4aZXIjuQlNpMY2EORTjIVJ&#10;LEaGUTg7Z5OZ1UN13VWy8noJj60kPqWWew9/zWdfQFlFD+Hh8vPvfcXq+i1y88vp65rh2a1fU5ba&#10;QKBFEP4SxUIsDEl0PUdt6kVuzgRye86DdsXHjNad5eGyF8Otp5kYukBa8jtEhL1PT58TfcP2NEm0&#10;GZqyo6TqHJFxvyAv7zWuzVmyMevIjZFA7jQncS3CmykLa7E0F6ZsvOiy8kZp7EyiQDVM35xkVy96&#10;FErmKxspc/Ql8J3DJL19DNUJPWpO61KnY0CNvYDG5Agmp/8cT8d3GRlIpaszg+KCKOKiPDG+dIoA&#10;L2P8PS7g63SaodY0KnKDSAiwplOZzIPZfv5pb41vZialDTbytLGLF3W9+9NnPMwXmAhAPitWT5nZ&#10;ziOpXaklRQtTGSoag1LINHcnSsuYdtl//7S6CQsLPGppYLkgS6CTyWRyJBFnD2D31k/xO/4h8fqa&#10;lLrZ0xMtMImNYUyAMh4YzkxQDIvqZ17H57CZVsxeXjU3S9TTerSK5Xdzu2eCvd7xa5vNf4AzuS0p&#10;l/7H68PDGRvjYif9g6y190h+7BagSMxp/o+R5/8OUG7UtbCrBkp1Hdv7QFGxXVbBllKyaLH6oGyV&#10;AKWe2ZJWMZQuRkr7GKwaozS1kWjffGKCRNHFVsI8cgiyTyTCNYUQsZQQhyjCbQJJtAsi3cqPZBNf&#10;kowDcD5ly8UP9DnxoR4HPtDh4BsaHP/FSS787WFMf/ox9n/7Dh5/9w6+vxSQvPI+gb/6gJDXPyT6&#10;3QMSd05RpKFDtZE5rTZO9Dh5MuTmx4RnIHMCkwWByXKw2EdYPFsCi22pXQHHrqz3wRKWJGBJ4YY0&#10;oJtRqdyKSuZuVAoPRXmfxWXzLD6Xx/EFPIgv5F6SkttpKvYyG9jMbZNtMsK6aoqp0lF6laOMNC/R&#10;WDFDckwjIQHlWFkmoacXjt6lcFzcc0lIaSEjt4tEgVBAqILpudt8/R2MTW7g5ZvI6MQq9558h1LV&#10;SmZGJY/2vmNleJcAs0CcNYxJcbKjI82HWTGKGwMhNCUdJd/7F4wotdkb92K8RYfFaXOa6y8Q4Psz&#10;WjsMubwsdtJ+nr5Ja9r6bKhvNSAr902URe8xP2zN1nAQbdFm1JpqMWpuyZy9xEQ7b7otPSk1tCfx&#10;gjEx+mbkqWf/kxj8ZGSGWq8gQj46TuKHJ1GdNaJN15pmA0vqHK0ocDeQ2Pu2xLyz9HWn0tuTL3aW&#10;R0lRBk725mic/pCzx1/BzuwIZbmBZMZ54mqhjYexFtUJEdwd7ufJwCBPugf5h9lVfuic5p7A5EFe&#10;qxhKF08KO8VW2rlb0Mp1qTmxu77EEmoDksm18SFFIupYUi7/tLDC7yYneNCgYik3hcWcRMYSg4nR&#10;OIj1a3+Jw7u/xOvIh6Sa6NEUIDEsInz/LM9EcCRXJPIsRaXvA0X9oPcbApRbApSb5W3sqTq50TbE&#10;dvfodxvtw6Yvu+EfzrLaPPZXm6NjQzuTU6z29AlQutlo7WG7RQ0U9UFZqf8fgLIjQNkWoGypatiq&#10;lLhTLplWqWStRMlSUfn+LexzJc1MlnYwVtHHkGqExsIelJmt5MpInRypnmRJQZh7BlHeWUT4ZhHm&#10;lUSgYyghNv5EClBizP3xPe/Ipff0OPvmBY6/e5GD71zg0K/Oc+xnxzn/kwMY/vX72P5UgPJzMZNf&#10;fkiAVMirHxH15kFSPz6F4tRFqnRMaDK1p9tBDZMAxj1DmPYJ47JfOAuBkSyHxLAujWQjPHEfKjuR&#10;AhSpzZB4rofEsRGayKbYyra8txOZJGCR0TIuk0+TC3ieXMiTxCIeSKO9m1zOzTTJ09nNXM+T7Vg7&#10;y5dTD/h84TMeSD3e/i3DXduEBVXg76PEwiIJfYNoLCT6OLrlEJPYiKJ4kNTMFgLDFFRWj/Dw6d+z&#10;vPGYEIlTzV3TfPFr6B6bx90zhtnhTX79AEojSwnQt6fE14+5oiSGU10pcjkiMP4l3fG6LFS5M13u&#10;QG+xnkQNHQbazMnJOEhTqxZXrztT26VBdaceSbknKKrUYWLOidraU8yN2NGlNMHx4J8T/P7P6TAy&#10;ZMLWef/MWJuRPWU65mRoXCJN35QiJ3dm8kvYqW8j38yO6KNnyTqlTdk5IzqMXeix9qTRxZl8FxOS&#10;vXVpLg9maqiAob5CivJjiI/2J8jPgwvnjvDR2z9B48SbGGsfxNfZlIQQH0xPH8Pp/FmyXd2YzCng&#10;26lF2H3K7waXeFLcI3bSz2NFN3eyW7mV08J2ThMLeWKIOfW0xCqoCUml2CWYCtdAaav1fD80xos2&#10;MYrSfBaz4gUo8UwkBZF48Qh2b/w19u/8Aof33xCofESSnjaVDvZ0ePsyHhTBVWkjyzEZ+0DZFqDc&#10;FKDcLlY/Wkb6RmUHW/XSt3rH2O4ZK1r6Q7sUf729+4BEnRt7YxOsdfRyXcxkq6WHHakb/zVDqe/g&#10;tvogrEDkPy8BSoNstHoxlLpGtmvEUPaBUslmeRkbpSWslhQLUEoFKFViKA1MKFsYK+9ioLKf9tJ+&#10;mitGqCzsJTulgYiAAkK8MgjzzZQIkIq/dwKeLqF4WPvIKOaKm44Dpgf00XzrPOff1eLEe1oceluD&#10;w6+e5dhPj3H2rz5B/6/ex/onaqB8KED5mMBffEzYK5+Q9O4JFMd0UGmZyehoT6e5G/32foy4hDDh&#10;IdrqHc4VvwgWAiJZCo5hLTROLCVBwJH4IzgEGupSTza9GZnCptjJdkwqu7FiKlJ34zJ4LBn6aaJC&#10;gFIsQFEKUCq4lVYrQGlhKaNFsvkgz0Zv83z+U+5dfcGzvX9itGeP8KAq3F3yJe7E4OiUS1JqN5k5&#10;g6RndZOX30umdIrAkFyiYotp677CwvWHVDQNMHp1Q/rQF+SrmtA3cqSqqIsHy19QHllBnkccBc7e&#10;xGidIlbjI1L0PqLKVZO5LF9Wy6K5XBTCiMJTTMmR/npXetucGRi0ZGbJjv4ZS8qa9TBz/hsuGP+v&#10;lKg0uDzvRUfDJYKs/w7D1/4XvN7+OYqzp2gzNGHA3JEuYwfq9Kwo0zWnzNiGChtHym0dqXX0IF/X&#10;hPwLBpTrmVGpa0aNrg11ArxcHWO8jh7A/sQ7eBkfIjHwIk0VgeQk2+Fuf4aESBfiIjyws9RF88Qn&#10;HJEOrXXqMJc0T2F46ji+hkZ4amiTa+chdtzF38/u8OuuBb5vmOOHuhkeF/RI3JQ4LkBfk9g5J9bS&#10;n91AbXQBVaFpKCWidoUn86ylj/uV9dwoKmE9K53lTIl02QmMxAUQp3lIgPI3uH/8Jv7HDxJw6iiR&#10;GufINTJBZetEq5NER+8wFsRY1xPz2Ekv4VaeirtFjdwtVU/v0cZmtcSt7lGud42srlR0vf6yK/5h&#10;LOvdvTYbwyPfbA+Nsi5A2WgTOxFD2VVfg/L7szyNPewJMNRQuSF1s0GgooaHZFR13ZavudWoLvV7&#10;7dxsbGW3vomdOok9NbVsVlWyUVHG9VKlAEVtKGUsFFWJodQxWdLIWGkbgwKVrvJeumpGaFYNUZBV&#10;j6tdGDYmPjha+mFn5YWjvTcebv54u/hirm3K+fdPc+a1Y5x+7QSn3zjN0TfOcOT1Mxx/5Qwn/1YM&#10;5a8PoPuX72P5k3dx+/nHAhRpAL/4hPBXDpH2/lnKThnTpGtHp8Cp18KLIbsARp1CmXQLZ9YznHnf&#10;SK4KUK4FRkvsiWVNbOR6qBoqYikCkJ2YNLajU9mQ1/sVncK2wOSG+pGiApT7MkI9TlADpYRHYif3&#10;kiu5kVzNZkodVxPrWBY43GpdYad7i5XeHW5f+5qxjm3iQmoEKioBaBkBAZUkp3RLzBgkv3CI2oYr&#10;KIp68RLABofmEBieRe/4Kqs3P2Vh9yGpymouWjqgrW9LU+Ugc+1LJNnHUxmQSZGDDxEnTlBuaUiX&#10;rz3jUV6s58VzsypPwJ/HTHECU9WJDNWFMTMUw9xsEFNXPRiadSetUAsN/b/g7U/+H+ga/89ERL2N&#10;n/vPMDv9bzF6+y9wef+XRB18D6WmJt0m1vQY29Kib0mTgTUN8rpcIJJx4jzKC4bUGlhRrW9BnYCm&#10;xsSGykvWJB/VIvCTk1i8+RaX3vkl2u//NVof/VuSAjQYqA+nLMuJRmUkM4Oy7Sb78Xdx4uBb73Dk&#10;w/c4/OG7nD/4CcbHTxHn4E55YCwRWhbMyvZ+pBqF4W1+17HMrdwOtrPEOhSdrEvsmVZ00SKALw7N&#10;RBmSQrFHCJ0hCewV1zIfm85SXCqbGVmsZ2awnJXCaHyw2NZZfA6+ReiZI2SZm1Dl5U6Dnz/NvoE0&#10;u/tSb+tOt2sA8xEprCflsy1AuZlbxR2J+HfUsae0mU1Vm6SAAVbah35zrb7nD+dS/CWl8n9cGRpJ&#10;35gQOxkcYqWrR6AikaetW6AiWqaOPQKLXYHJjoBEfXHbntiJum4IVG4KQG6qodLUtb9Wf3yjQX13&#10;8o9A2a6rZ0uAsqVSCVAEKqUq1otVrBSqWCys5kpxHbPKRsn0bUxKthyt72FYRtp2VTvxYUky+uhw&#10;+IPDUp9w8vBH2Fvokx4fToxk1gtHj3H4V+9w5s1DnHrtKKdfP8nJ105x4tXTnFDHHQGKxl9+jM5f&#10;vIfFTz/E5ZWD+Lx6hACpyDeOk3HgAhUaFrRcktFU/XwdAdawnT/jzsFMu4VyRYBy1Uf01SeSBb8o&#10;rgXEsBQUx0pwPOvqiCMNZlNGoR8rjQ1Zq0v98bbAZS8mk7vx+QKVQh7El8i6jHsJFdxOqGYvqZ6N&#10;JIFtXi97ldOsVc4yr7rMSuc2qtQufK1TcbFKxc+jBFfnAqxtMvAJqEBVv8DswnOq62cJj1GSK50i&#10;PrWa1p4lHn8BY/N7WLqGo23iiq9/OtMDG7QXit24xtIQkkGDZygN9mJiHupR1JPluDAeKAV8qlx2&#10;VTkslKczV5vNgCqWwZZYmmo8CA45gLnVL9G48NecOv0zDhz4dxw9/D9hpP+XWBr8DUbnfoLOhz/B&#10;4v2/JfjYOxRon6PV2IS2SxIjLxrRbWRDr5kD1ecvUXJYk3ZtS3rERlovWtFm4ohKoFJgYE7CRX0a&#10;IiOIsjLmgsDJ2/wcSb5GlMQ5cqUth6HKBNJ9LcmP9KalOBd/W1tcTa2wNjLi6McfcuyjjzjxwcdY&#10;XdAj0NIJg/dOEG3ozJqqH5Ye8WXvMmu5bawKVNaKe1kpV1+dPUB5bBmZASnkByWSL3GnWmrIL4Z+&#10;lyBm1U95TM9nKzOPpfQ0hmNCKXewIMfsEhmmhigcHWkOCaU3WrZXZBx9wVH0ip2MBEQzK6ajfrj7&#10;VkYJN/KruKmoYa9AtT816lZNJ2st/Wz2TrDaOlQznFHzb152yf++l+Wukb9cGRsb2pid4drAANe6&#10;ul9eh9LFpgBlW2LPtgBlW4CyJRBR39ezt18CFakbaqCoYfL7EqioQbPX2CYQahagNMrGqxfFUwOl&#10;hs3SJjZKmlkvbGBJUSeWUse8AOVqpfpOzwam6psZk+8rSUnD5pIBZw4e4NC7r/PGz/53Pnjt3xLg&#10;pkNVfjhBziZiIz/nwC9+zrl3PhaYHOT0r45x7rWTnH/1FOd+dgxtqQsClIv/x3uY/u2HOL56EE8B&#10;T+Cbx4kRO8k+ro/qoo00fhe6zNzps/ZixN6fCWdpSG4hLHiGsegdIRXFgk80i36xYipxEn8SWAlJ&#10;ZD0shevhApCItP+yBDDbUVnciMnnpvrmv+hCbkcXcyemVKJQFbfja7iRWM+tzDa2c3tYFrCMp3cw&#10;WThCfXwjzjqBaB52QPe8L1rn/TA1iycls4+qxgVGZu7RKp0jr6SbNgFJV/86yxtfce8ZFInZGdkE&#10;E5FYzvTMLR7sfUtbofphW+l0S+Pu8AlnVEp9w924ixc78fE8Lcrgbkk6W6UZbNQVsdhUSlmCp2zj&#10;c1jov8WH7/4bPnzvz/jko7/i5NHXOXPsNY598u+xNHxPoPcJ5jpvonP0Zxh+9BN8jr0hseUMzSZG&#10;tOkb0alnyrCpPUNGdrSdM6b1pAE9p02ZvCRxSs+BThMnss7p4HHgIEk2lqwOdNBakonGwdfQPPQr&#10;CmN96ClOZrIqh97cOHy0j2P0kfy+D97GXvsivdUN1JWWc/7UKX75s7/jvTff4eN3PuDCsbN4mthj&#10;cOAcJSHJfDazLbY9ze3mWe61XmWusIuxwk7ac9pI8k4n0T+JVP8Ysp39KLPzpF7aQ4e5B+NOgWzF&#10;ZUtsUXA1IZWekEAafNxoDvCi2teHSh8/GgPD6AyNoi8shoHQGIYDYwQosYyJJc1HyzYVoGxll8l+&#10;Lmczp5QtRZX0hw5WmwfY7p2UAXxka6Gq892XXfK/7+VKz8Dx5YmJ+9enp1js6+OawGS1Q33auPtf&#10;BooAZB8m6jlS9udJ+dFU/jlYbjSqgaO2lB+hsllTw8b+fT3tApUONorbWCtsYqmwnquFtVwuqWG2&#10;spqpmiraCnJI9vMgyNGSWF9nzC8c5aNX/4zDb/9b4oKMqcoNwsnwBB/+7H/jwM//RuzkTU6/+gFn&#10;XjnA+V8d4fwrR9H4+RE0/uYAWn/xAVp//hZGP30H+1c/xuvNo4S+f4qkQxcokAZed8meNlM3eiw8&#10;GbDxYcQxQIASzKy7ZGDPH2Gy6B3Dok+sACVOLCVBLCVRgJIsQJGMHC5mIp31P6vIH2srKlMsJVeg&#10;kvcjVKIU3Ikq4q6YxZ2YMm7GiK0k1bKT1sByWiPjSXUMZTQzp5qgILwEU00XtE7bo63lRoJ87sq1&#10;Z4xM32Bm8QGXl+9TXjcoQLnK+Nwtbj78NR2Da9h7JeMTmcfw3DY//D38Vn2dytU1xsoqmVUUMxQW&#10;TZ/ExT5rV6Zd/XiQlslzhfyNuemsF2SyWVtKf34ybnoHOP3Bn3Hk/X8rAPkJp07+ndQrnD31JmdP&#10;vs7RT/4SZ5ujRAVq42F9CHeTT/DUfBfvg78iXaJAm6kZ/RJ7RkwdmDB3oeWcIYO6tux5xzKgZbX/&#10;us/QjlqJPeGHjmL5zts4nTtFerA33rZG6J35mOPv/RyLcwdRJYYyoEhlIDeZhtgQiW8WmB76GM33&#10;3yPC3Z2IAH8sLcw4f/4cH77/Ae8KVM4cOoHtRROMJEYFGDowqmgUWI7wYnSTG81zDGbU05XVgDJa&#10;SahjNFHeccR7h5PnHkilxOpGE4ktJh6M2fiJkSaxmZDLdEQcLQKROm9X6qR9NoaE0BQWRavApCMk&#10;WmATTb/E4kEByoBE5X6vcGbEUlZTFKxIraUXsZZRzGq2ko2qdtYb+qWfDbHeNfrb1eahP4zHla4M&#10;DDssj4/9sDY+xrWeXpbbxU7ae/Yjj/q08Y5Enp1meS3msSng2P7nQHlZ/ylQ1K/39mOPWEp9y4+W&#10;UlsnVBawVHayWSaRSinKV6w+KNkgQKnhclEVMzLSdOdmUJUYRWVyFE0KybRJQRideZtPXv2fOfvJ&#10;n5MaboIqx1ca8HGOv/GXnHjtbznz2mucf/09gcmHaPzqAJq/PIj2L45w6n9/mzN/9joa/+5VLv3N&#10;G9j96iN83j1O5IHzpJ/Qo+SCOQ1GTjISiZ1YeTNk5/cy7oRxxT2Ca+qn/PnESAlIfONYlPoRKEn7&#10;QFkTmKyHp3M9MuOf1UugRAtQYnP3oXIzOk+Akr//cG81VO4JVG5LY76bpGJH6np6HdMpNfQmVrHV&#10;tcjDxfv0SAdIS1ASE1lAR9c8N+/9wNy1u2zcesH82h2yCuuITy+jqmmMevl8cLySkMRSGvqvsPXw&#10;S158+/d89cX3fHX/Hjujfaw1VLOsyGfAy48+W2f5HyL5NF/Bi+JCbuVnc11Afr1KicLHAdMTr+Jg&#10;+D4+TmewszzK4cM/4fjxn6Nx7i3On3mDAx/+BWYG75GeaE5qlAHZkUZke+kQdOotgj98jSqdi/SZ&#10;2zBm5Uq/sT0lB88yaurMF+lKLtv50KptSquhFWWGphKTjmP63rtovPMGB1/7OzSOfUR5fiqqgjR0&#10;Dr2Pg8YpVJFhDOfnMJqfy1hRIV25OQRZW3HojdfFlj4ivyCX6toa+TuP8MovXuHg+59w8dh54jxC&#10;SBTbbE1V8mziOvcHlpkv62O4oIXugmZygvP2geJp5UOIgw+5rv5Uy7rb2o9BC1/5+/1kMBErlf05&#10;InGmSYBSK4ZS7ulEmacHVb5iLAGhtASE0xEQSa9EneGQeMbEYrvdgvehshCXxbWkPKl8llIKWMlS&#10;slXZzvX6Plbqe9ntm+R652j7bNF/53cgT8ZM/g8rIyNZ1ycnWBseYaVbfcq4h02pLfUxFKl9oKhL&#10;LGVLQLKzbx7/baCoj6Psqb9OYs++pexHH/WxlCY2qwRM5d1cF6AsFzVztaCWufxKJvNK6UhKReHn&#10;TVGYP815qTTkJuBvrY3Wgb9F4+N/j8WFVylMskGV7UGg7Wn0Dv4SzXcl8rz+KppvvI3Ga++hJdDQ&#10;e/MI5u+e5dxfvMPZPxN1/nevYCBAcXz9EwI/OEX8EW1yzhhSrmMlI5EznZYe9Nt478/KPuUSwpx7&#10;OFc9BSZiJtfETP7vA0U0V2orOus/AkXqlvrxGZH5ApRCAcrLYypJkq1Ta7ieJttB1n2JlcyU9/F8&#10;9RFPd5+zMr/LYN88C9fusLz+kOmrO2zf/ozGzlF8QxOIkJEzs6iR8uZx0kvaKawdYOTqNss3H7J9&#10;7zG7N9Sx5zojDUpmqhUsluUxFhnKqLcXe8nJvJDO+UQM5Y4ij+2iAhaL84i10MHyzOskhRqRmeiA&#10;j4c2p0//khMnf8nJU6+irf0eRw79lKOH/0Jgp0tzbQA1CkcqYsyIvXQAnw9+TtKRj1Hp6kuctKTs&#10;rA7FJzWZcvPjXkou66FxtJnYUGNsQdH/t7r/gI4kS6wz4aGk1b/UL62O9GuXuyK1S6PhDGd6etqb&#10;alNdXd4DKKBQ8N5775EwifRIJHwi4T2Q8N57770v093TY8gRKVG7skvO/e8LJLqra6pnehw1jHPu&#10;icjIRCIy4r3v3fsi4oW9AyIvXsCNb30T56mX/+0fwsXuDsZ62jDU2gSnq5dx9QVCyoZxSa7CRFEZ&#10;Jk2VGKebrdXp4XL3Li6+/y5q62tQXVeDNxiR//Qb/K5z53H53Iewv2wF9+t2yIlMx17XDDabxjBZ&#10;0on+QjPa6VqyY/QEUzw87rgj4oEPVM5+aPChSw1MwRBhMuwUirmQVCwyxg7Gp6I2PBTVdCfV0Yw8&#10;kZGojY5n5ElEiwBKZBK6qH46lJGYdLT7RqHVKxxzjL+rBMqygIoiD9u5ZTispEuv6cFGDetZ5yh2&#10;ekY/3mnpPWepmn8/p5Xatv9jvX9w8HBiEtt9A9jp6sNuey9B0o0DwuSQDkXcy3PE2CMucDsQI041&#10;CVAICWicSsDkWICEn3lo0Qk/eyxuLmwibJrpVBoFVMzYrSJMyruxXtKGBfEkfF0ZBhX5MCdnQeHs&#10;Dp8LH9D6foCw+zcRbHcV9z98EQ6XvwXfe6+wFbyH5uJQNOQFQeZ/HXbv/Alufvf/wsWv/xvcoEu5&#10;+c0Xcfubr8D59Q8RcfkB7L5+Dnd//2VY/evvwOGPv4vAF99BonAnH1qj8LoDKq09YHbwl65/GGSr&#10;OeYdjWn/eMwHJWGJhWhVPL9YwOQMKBEZvxhQUp4DFLqUxyn5+CitGN/LKsNjeRkeaaqZsxn7CJR+&#10;RTU61fUYrhrE5tQuHu39ULqc/gc//G8YHF3D8OQGzF0TCIpIhb0bwcr/E81IFcXvk+eZUVw/hPya&#10;DjQPjGN8aRUzSwuYm+pHfKADilNDURrty8IfhPmMVOxrVPiELf4jvRbHudxOoxFLhTmQu1nD584r&#10;0KU6ICPhPhIJFrv7r+LCpT/Bex/8Ee5YvUK4/AleePF3ERh0Du2ttP5V/mjK90Zh2C2o7r+HuHPf&#10;QdKbr0Bz8SKy3v8AZk8frLHB+LioFH9eUccYkI2WgBDIrl1HyMUP4XfrOq6/9Rree+UFPLC6hsTw&#10;YAQ4O8HPzg4ynwA4n7uAkKtWqEpIR29uMboLqcpy6NJTcPni+4iMjYR/aBDeJ5y+9Z3v4P13z8PB&#10;+gGc7zrA554LYt2CoQ9PQ3GMCs3KUv59I+p05ciJzkaoTTBdkDPCxSNsbdzQzZi7GKVEz4MQ9DoE&#10;YSo0FbMpGvQlpaE0JBBFwd6oiY9AfUK8BJTq0GjUh8SgJSwO7eEJ6AyNRxedUbNHKFo9wzGTqORv&#10;z5MizwZ1WFSD48oO7FV3Y7uGaurHTufI3zD+JFmq5t/PabO7+939gZHHx8Pj2O3qxx5hctBKC9bS&#10;bQHJqcTl92c6IFAOCYsjAuRZHfP9E37+If/+xCyW6Vpa2iUdm1ulC5p2qruwQYeyWNSCiexq9GXk&#10;ozFWjjwvZueL12H74ouEw7/FtRf+GB5X30JxWhCM6T7IT3VCX2UM2oqD0KD3oY29CqtX/3dc+rf/&#10;Evdf/zZcz70Fuxdfwf0XX0fQB7egfBAA39evwv1b5+H2jbfh88LbiHqD7uT8bRiu2aOU7qTOzgvt&#10;zoF0JyF0J+GY9I3GXGACFkOSpaizRpCshWdgjSBZjaQETKLlElDWmKvX45TYTDiFyrPaTtJg19KH&#10;8jygPJEV4El6MU4yjHQKZdhUVWNR24RhNVtOZSsq5PVoKunD2vxjPDr6D1hf/xSVNQMoKmtHMvfZ&#10;XVtf2LCwB0aqEByTg4DoAgTHFzHylCFVU4ZsYy3qeDwHJiZQUZEP62tvwv7Sa3B7/yWk3r6M/oRY&#10;bKiVOMzW4UDHbdYSgAXM+KXF0Pk6wPP6d5CX6YRCnSf0Wnfctf5TXLz6f+LSVUL8DmPPjT/Dd176&#10;n2Fj98eoqPRDZ1sEeupCUaN0RL3MBVqnSwh49euIOf8G0m9eRndKApby8rCWX4SHlfV4TLc6mJ4F&#10;tYMLlF7eUIYGwP7Ke3CxuQK9PAHZmUlIoRNoNhZhe3gUqR4+PNbfgu2rbyLKzh5KOoWs2BB4OdOh&#10;XDyHa7ev44Orl/AugXLl1k2ERUTBTIe8OruChbE5zHSPoSm3Ejo2DJqgVFTJi9CcUwVjnAGJtuFI&#10;sA1Aup0vSj1YDuLVmAmVo+1+IDq4j4dYHnrpOKpCIqHxcuf2OsEQ6AFjaDAKfQOR7+aDMp9gmAmU&#10;Lsae7rAkmL3DUevkj07/GMmhrDPqHOZW4KigCo9KG/GwgvWokkmgikCpY53rmWCDPtI/Xd78v1qq&#10;59+/aber1/dwcPS/nAyM4qCzH/tiEF1zj+RIjiVZgEI4fAYUupOvApRTieVOSoClDfuMSlt0KKul&#10;HZgtaEK/knk/To1i/zhk2nrA950LuEd7e/c734TtGy9A7vcAO4O1mGrSocsYi+HqWHQU+rPQOsMQ&#10;cRf+174D6xf/NZLsbkDj6UaQXIIfbW7KHSfkuIUh4j0rBL92HaGvX5Huck27cBvaq7Youu2EKht3&#10;NNHidrkG0Z2E0p1E0J3EMOokEiYphEga1gkTSZGZWI+mYuRYI0xWCRMhCSrxqs+cyk8BJVmHQ1kO&#10;gZKD49QcAoVQSRZQoVLz8CitgO/nY19uxLqiHHPqBgKlDS1Z7ShNN6OueBRD3TtoNS8iv7ALiWkl&#10;CI7WwsUnGZdv++K6FVvWQA0iE8u5vhRu/jr4hOgQm1yATE0pCkz1MBSWIDY6DA5Wl2DzwatwfvcV&#10;JNy8wsIfiiWlCrvZ2dgnVDbUGqxq9VgtzEe2zwO4fvh1VOV4o74sCAUGJ9y790ewvf8N3LP7Dm7d&#10;/iZuMn6eO/cvcPXKv4Jaac1YloSh9lg05ruhJccLplg7+J//Bt3HK0iyvYK6lGj06zVoy0xHZUQk&#10;OmR0e2VVWCyvQbZfEG7wmN9841uQ00FV5clRrElBbaEGk51NMBflIfS+LcLt7yPe3RXXXv0urrxJ&#10;N3rpDbz95tcRGOwOuToLt2zuwokVvqy2BguraxgcGkN9dSPMtWYMtdGBT67haHoLbXm1dCZyNHAf&#10;NchMLH9KmALTUR+WgZFELZbEM5j9U9Fk64+G+35oYQSqD4mD2sUD4da3kOJqC3WAK1TuLpBZ2UJ2&#10;ywYGB3fu03gMJGRgNEGOzoBYOpQQDIhLDtKysaMrwaPiOjzhMXlMoJyUtuGwtBP7FXTsrBP77aPY&#10;6xn/852W/iuW6vn3axL9J0cDw/qHIxM47hvBQUc/DixAORYSl9z/ykAREkAR69sJlA5sMTOuVHRC&#10;jB/bnl4IY5AMOrdwpN1zR+D7l2H9Z9+G1Yt/Bj+2Vk3qRHw03Y4FswG9xjgMlkViqDQMZq0nypMc&#10;oPW/jeArr/LA2qE5OQlKB1ekWzsi3zMM2Y6BCHv7JkJevYr4d+8g/co9aG7eR95tR5TZuKL+vhfa&#10;2IL0uQdj2CsMEz4RmAkgUEIsQKE93qAz2YjIxCadyQYL4LpwJk8BRejLXMoZUA5S9TikjlL00ght&#10;D8UobQSLuOv4UVoejtPzsZtZiNXMUkxn1aA3swl1qS0oTGqGNrUZmSn1iI4ugZefCg/cZbjrEIMr&#10;VkFUGG7fT4D1gzTYOmXBwV0Hr4A8+AbmwC9AgZAQOeLZ0oaFxCPQxweJYX6Idn/A1tkHNbHR6E1K&#10;wVRGFi24Dns5es61WGAkWcnPRX6AEx688weo0nugudwPBt0duDj/Mby8vgtvz7dgdecbuHXtT3D5&#10;g/8d1jf+ALGh78NocEFLJVvkaj90lweiIsMBoXe/C6+L32YlPI8yWQSatOkwJkZB6e2JFnkWPqUz&#10;/r+XNtEq19JlvgKH915Gip8Doj1tkBziTAfiC2V8EOwunYPn3esYbqrBWGs93Gyuw9fFBgkxPrC2&#10;OY9iYzZGJkaQkJaCxo5WrOwSwj098A8Mwa2bVnC67wwvB09okxg9hubx8fIRGvVlqEjPRY+6Fh2J&#10;JehNLsREehGWMwqwlJSNIZ8k1Fr5oNzKHZVsdCoCo5HpwkhOGMc420AT6gmFhwsbL27r9bvQ2bmg&#10;ibGnPz4d40kKDEaloj80CRNxbIQYd47yKvDEeAqURyUNODa2SE8zOCjrxA7rg4g9B/2T2O0dz+kP&#10;+Xv4MLD15ub/9WRkvP/jyVkc9w7hUACllUBpEQ7lFCpS3wldhgDKwZmaOySwfHWgiNddfK8D+42d&#10;2KrvxUp1D6aNrWhm65zrlwSNWwSyHvgh7PId2L/4Mh689l1kiAFuOmrxF4sDWGstwKAxAZNV8Rg1&#10;RaBN6w1TtB3yg20Re+tdKBys0ZelQAvzdVtiFlrjFVDf84Hfdz9EyMtXkH7JDrq7Tshnli6xFZ2B&#10;LNCOLPhiNDbCZNwnHNN+kZgXwzyGJGBVjG1CoGwSKFuEyRbdyeZXBopW0naSVgKKuBblgDpMzsYx&#10;C+oJ9TBZT6AQLGkGAsVAoORhlRZ8OqucQKlFfWodcmLKEBdogIdTGu7ejsTV68G4ZR0NqwcJuGMX&#10;j3uOabB3VsDaNoOOQQZrq3Tcv5cBqxvRbLn9YX/TD642AXC87YLEoDB0lpcgNy4StbJkjNKVTChU&#10;mCNANnV67ORkY02lwmyGHHOMP7VxQXA7/8cwJN5BX0MAakpYaeJeR2rCBYT6noOj1bdgd/XruPnu&#10;/4EI93PQp9hDHnUDhRlW6K3yx2xrItoNvkhzfx/el7+FmAcfolGbiNY8BUpl8ahKS8WQiFeMJAcs&#10;b9OFFSiLjEH4jatwPf8WAu+y0rreQ4Cd6Ff5Dl7/+h/A6dZlFKgykBgeCHeHe2iqK0dlWQGsra8g&#10;NNQfBcX56OhlY7WzBWN1FZy9vWHNaHThwyu4SH33z17C+6++i/wMPZ4s72OsthNNqmIMaeoxmlGN&#10;ibRSzDKCLqUasBirwaB3AmqsvGG844oiB1/kegYiw90DoQ+sEc6YlebnCLm7MzLv2UsORXH3Pso8&#10;AlDnwwbPPwoDkSmYTlRiQabDlrqIcaecDqUWjwVQTA04KTLjpJgNs6kTe+Wd2KxjXeubwk7fxO5S&#10;Q9e3LdX078902N3/+snYxLEAytEZUIRDaSVIBFQsOhSds+JsD6FwQKchoPKLAeVU4j1xPctmQx+W&#10;anowaWpDLW1/tk8CtB7RULmEIOamHVzfOAf3d95CVXIsfjw3iv+4OoaD7nJMlqVjvjoVo0URaM3y&#10;RE2CKy3odSTd/gDlwQFoT5KhMzET/bSXTQRB6mUH+L3wIWLeug3dHTfk27mj1MELVY4+aHL2Q5c7&#10;o453GMZ8IzDlF4G5wCgsBsViNTSR7iQZG+EybEdmYPsXBgoLELVN7RIiXwSKjkDRUjrGH4JFJjpt&#10;xSMe9FjOzMVUViEGFCb+vgqYGG8yY/WIDMiCt1sqPN0zEBSsR2h4IQKC8xEcakRwiAleHvm4b52F&#10;mxdiceUtOpfXvHD3LXc4f+gFv1t+iHOOgCklCyOlpWhVZqEjIx0z2TlY0hmwwfmeIRc7Bi1WVEoC&#10;JROTiiz0q9IQY/MW1GGXMNrkh/4mR1Tm34Qh8zoS/d+Fn8134Xb1zxBs/SaKE93QnhODTkMMGlQe&#10;qM60RScjz2hxBLL9ryHkxndRmxmEmfpctBkyoQ8PQFVqCgYMeRg1FGJQZcBaaR0+6hhAS3Imkqzu&#10;oZBxzJTEiBHmD9vzb+DCS9/EB69/B++8+gJefuEbuH75IgL8fGF1+w5eepGgeO89hIQGoaikGGkK&#10;OSOhN967dAnX71jhwqVrOPfOeXzn2y/h9RdeJ1xjsdg9jun6bsI1B12MPONpVZhMMWE+pRArSdw3&#10;MWqM+CajztYPxXddkc1GKM3OGfGOjohgQxfuZo1Uf0covdygfOCM1BtWkN+2RYmrL0pdfFHGMjYY&#10;mYp10RGrKsQu444AyklhtQSUxwTKw0IzHhV14CGBclDeJTn33Y4RbPeO/9eN1gF3SzX9+zMdDY/5&#10;nExO/5fHY1M46iFQOvtx2N4n6aitD8eSerlMsEjqPoXKLwmUE2q/uUc6775Q3Y3BggYURMiR5hgK&#10;uXMo1K5hLExO8Hn3Q8TdtcZMaQn+7+VZ/Gic/7urEgtVKixWp2MoNwytmd5oSKTltL8GAw9wbzqd&#10;SZwMPUlq9KboUOEbj7j3bBDy0hUkvmsN/V03GJ28UeXmhwY3wscjGP10JaNsSaYCYwgTOhMWtBXG&#10;g/WwJMIkhe7EAhTCRAKKuJjtVwaKcCgCKhrGHypVI90LtJ2uJlDUmFawIGuyMZCTh478fNQV5qFE&#10;XwCdPA9ZskJkykqRnGBCRGg+/L21cLJNg9XVWNz5IAI33wzAte+6w/Y1b0TeiYMhQEvoFqI1vQQ9&#10;yjz0KzUYVigxzqgxr9Jig0DZz83HYX4egaLBmlqJpSw1ZpVaTDMC1cT7oDrdAZON/hiqt0dLiTUq&#10;NNYwxN5F9P1z8PnwO3SILhjMyUSvmoDQJmOiMAVdCj/UJTzAkD4MtQkuUHlew3BxGiYqeVxkkZB7&#10;O6E4KgzN6WnoIcT6FQoc1NXjz3uHMZSpRUVIONoyZGhRpqCYcUce4gr/+1dhfeVNvPfGt/DaS9/A&#10;a6+8gBdf+Ba+9Y0X8N1vv4p33ngbNnfv4Oatm7jJubuvD9798CK+++obeOPce3jtjXfw0kuv482X&#10;3kZCcCwmWgfQlF2CnMAEdKYUYTDRiLGEAiwIoDCOzkUrMOAVj1oCxXDLCSlXbRBxnc7E1hbRXnQl&#10;0X4oTI9k+RWDp3tBbmOPXEd3NIfGopnRqMYtEBMJWRJI9qgDfakUeSSglJwBpRkPi9oIFDp+OpTd&#10;6i7sNLP+DUxip3e4fLWk+59Yqupv/7Ta3f1PDscnyj+amcPDkfFTh9I1ILmUI+q4/UyESnsv9UWg&#10;HBEcAh4/JcJEgOMhnc0XRNfzkHHqwNyH9YZezHHnmdUmpLtHIdbGBxlOwVA6ByPhjhMirtxBeVQc&#10;Trq68O9nJxm5arFvrsB8KS15qQzDuZFoTfNBXawHSoNd0RAdhv50ObqT2Apn5KKfcaLENRKx71gh&#10;4lW2qO/cheaGA1sOH9R6BKLJMxhddCZDhMkEITJHiCxRq4w6a2GJhEkyYZJKpUlAOXUnmdj4MqDE&#10;W4BCSEiSIg+hQnDsSEDRfwaUI0oCCmFynKzGkbg7OVWJrbQsZvdMRh7mb206RvMzMFZNuJj1aKsy&#10;oDwvB7mEgjqjGMnRufB1TYPdrQjceM8XV970xI03PHHrVTfcecEJnm/5IcdDgyGlGQu5nZhS1dB1&#10;FND9aDCWkoY57qtVLm+puV10CYf5wqFosK5WY0WRjQVVLuZzijCSnYbhwggsNIegp/QuOo330Jbn&#10;xLjigljrdxBw/hXUx0ZiUpeNUcalcXUmZg1yTOmT0C8PpfMIR6+S8M8IwkhhGjq5viErDtVpsagT&#10;sSc+kvBJw4hWjsVCPSb4HSXu3qgMCkBZqBcKQhyhC7ZDc14cqvRRiAuxhT3/r6fbbVy+9CYunH8b&#10;lz+8BFd7d9y9dgt3rl3Du++cw3vvv49rN2/ilTfexAsvvSpB5fW338Vrr71Nd/MaksITscBKayTI&#10;df4x3NZSDCQWYiKpEIuyIiwm52AsLB3trhEoZ2xWXb2H0HOX4f/hdQRZ2SAp0AcFWQmo0smQR6Ao&#10;H7hAY+8Ck1cgOqKT0ROdilbRSMm02NObsJ9twqGhnECplIDy0FhH1XO5kWrBMaP/UWk79qs7sdPQ&#10;g4PeMez0j3y0ae5/11Jdf/unzaGhF/YmJ3cezzDuDI3i8AwodCkCKBJULDrp+Bwoh60UgSK5EDPB&#10;caannMgjwuMxnY3QI0JE6DHdzqM2OqDWfmyYBzBV1YHiBA0ibX0Re88PmXQo6fd9EXH5HpLuPsCs&#10;qRwfDw5gt6ke23U8EO2NzNlqjOUkYzyHrUp6MBrjA9Api0NbYjy6ktMkoAzK9Ojh9xrsAhDz5i3E&#10;vXELmedtob/hhApnXzQSJq3eoehhzBnhQZ8OTcBCeBJWCJF1SSnYoFXdjJRRBEpUhgSSFWo5Vo6l&#10;52g5XoGVBCGlRSpJq9S66JhlrNmj9lPpVKhDOqjDFC2lodTYI1S2UxVYTcvEfKYMk6p4jOrDMVEd&#10;jemuJAw0Z6CpTEGoZKNQU4S0GB28HeJgddELV99wxNXXHHGTuvWSHaxfsEXo+SBUB+ZjRtGCJVUz&#10;5tLKsZiRh8U0FeaS0rGcQsdFJ7CnNuAwJx8HubnS7fmrKrokeTbm5LlYYEUY12dhwhiPufog9JXc&#10;xWilM7pzXWCMsEGqzQUY3B3pKFSEVS5m1HmY1+Vgmi5nXJGKcVUyhpWxGNbGYojHqykzFK26eAyU&#10;qDBcrkcXwVNG99GUFonRHBn65FEo9rKFwuoCFPfeR+y1b6M0+jY6cjzRWxaMYXMCivWu8PV4HYos&#10;V8gzfaDMCoOBlTopJhxXz7+Pqx9cwCXqpZdewte/8U18/c++hZdeeR2vvfkO3nrnfbzOKP3OG+9B&#10;z98+0zuKYpkSRTFpjJglGEszYoIOcJxxZyxehYHIdNQwghvuuiDh/A24vPgmHF59G+4XLyPG3Qma&#10;uBDkJoZB4e2JZGs7ZNk6osCV7jc4BgMJcozQnSwr8uhQTNjLLiVQ6E7yCJOCWrqSOpxQx3ToR3Qp&#10;R8VmAqUNh6wTYoyU/fYBHPSP/WS3czALX/va71iq7G/vNN/c/Lu7o+Op+xOT/+14bBL7/cPY7xnE&#10;AYFy9HOAcmQByrHU0XoKEOFIznQGlEcWoAiQPKHLeUyYPGrj97cPY7N1BKPl7dCEZyDifgBSXaOQ&#10;5hSKuNtuCPvQGnI7V6yUVmPZVIquVBkeNTfh4/ZWjGnkGFUkY0pDl5KVTKsaB3NcDMyxcYRJOrp4&#10;IHsS1TCHp0NxwwUxr19Hyrm7yL7mjGJrT1Q7+8HsFYIuwmQwIAbjwXGYoSMRdxGvirxLiAhtRqVZ&#10;lC6d3VkjNBap+bjPtfC04rOw+CVaTqR7EZ1yQqmMQeJGMWqXQNklUIR2CJXNVAIolX+TloapzCgM&#10;yX3Rb3DDSL0PxlmZ+msy0VykRq2hECWKImhisxHtGgv3q55wfN8Zzu/RmbznjOgr/jC6M0bEVWA6&#10;pQZLabVYSS3HUiJBEZuGVUJ3kxVpJ1OHfXUujnIK6VLysa7VsAKoCZ5sTKcRDMpCxh4txvIS6FK8&#10;MV7mRFfpgz69Gyoi76MpLgATGjXms4sxT6e5oCmhCjGj1GE8U46xzFQM0In0ZUajPSMMpkh36VGe&#10;XXkZ6Ddq0FughCkhEKUxvhg2yOhkoqB3u4Y4giTgvX8Fueu3MGhk3GrwRF+NI/qa3FBefBfyjPdQ&#10;VemBpsYotDSKO6GVKNAlIF8tQ2xwEC69/x7efO01fOvb38afffsFvHf+At59/wLeePMcXmXk8XBw&#10;43d1oLuqEQWJGYxVueghbPvpSlpC01HrG0sgKDCZmQOjcwBSLlnB7433cf/bL8Pq2y/B+pXX4HXj&#10;CuLdHJDp74E0N1dGoTsIOX8FMR/egO6eC5pZrkaSVYyP+dhQF2OL+2Y/uxzHuVV4mFcjQeWYOsqv&#10;J1CacGRsxnGpGMVNPPdKJIBePBmewnHf6PJ+Y9+fWqrtb+c0W9b5z3a7+yL3h0d/eDwygX06k4Nu&#10;OhMLTD6HyNPqpUPoOX2cBkFyJMRlCTBnEq/pWs4koo+IOaKj7UnnIB5yftLG/9U6hs2WKebpAeTG&#10;5yDBKwFJnvEIs/JG8OUHSL7ljBx7HzQHxaDJl04iLA6PTFVYz86lXU+XzkIsKNkqZtCN8HVHTBI6&#10;41LQm5SBzvgM1AbGI9vGA3FvX6c7uYrUd25BeckOhVZuqHcNQLt3OPppc0eD4jEVmoh5OpIVQmSN&#10;bmSdrdIGIbIRnYH1Mwl3wlgjwPE0UJ7WzwLKknAu4rJrRpwVwmNVWlZjjVrn6800naS1VA2WkhSY&#10;TUjDeGwChmIi0B7ni+YMD/TlxGAoj8DUZqItS0Hp2LJrUEdY1bM1LQ9JZ+vOCOGXivZwxppEI+bT&#10;KrEgq6SFL6UrKcAcI9iC2Aba8NU0LdYys7GuyMG6ykCYiNvyDVhR6QkVfk64lCw95rVsybMzMZ4d&#10;hamCYMwYGV1y/Vn5AzDCSjyTo8FcdgE/ZzqFirqEf2fATIYSU+mZGExMkB45URviK91I1y1nFEhP&#10;Rp8YUyTfwN8mQ2UsGwS6spasVKQ43YD927+PaOdvoM1kjb7Ge+isv46W2ktoa7qG9tZbMDff4vw+&#10;Opq9YK4IRn1RBEZbDNif6UZ3tRFB7g64efk8rl46j8uXL+HGjZt47dXX8Z1vvoCLb51HiTIH20Mz&#10;dFrlKI+WoUeuRy/3v5kRN/eBN3Ls3DGcrsVCTgmyH3jA/83zePDCy3Cjy3E79z7uvvgSXcpFJDo7&#10;Ic3dDZme3oi5awdPOh/Pl95C3Ac3Uejoiy6WqWm65RV5IfdzMba5fw70lYQKgZJPh0I9LGikW2lm&#10;/DHjYVkrHtGhPKxjPWuim+8exaP+8f921D0Uaqm6v5XT7+y0dt876B/+6NHoFA766EwETDoJk65B&#10;HBMqx6Lif0H9hEEfgUKoEBDChQiwHLR305qd6kBEISEBFcJGnGZ+SHfyhN8rPi/OFD3mDnrSPYVd&#10;8wRWG6cwWT2KOl0DssJVCLkfAs9LDoi46QrNgwAYrD1QcNsJtfdpd31YYBhLhkLjMcvWVdj2xXQN&#10;JlKyMJyYKV1E1Bufjr6kTMIlDSaPEMguir6TC0g6dx1yOh7NNXsUi4vY3IIYdSIxFBiHiZBEupNk&#10;LPLArxAia4w2a8KNRJ9qVSiGiqPLoH5ZoAgtseIvJXG7n9GSgIuo4JRYXkhUYCY2E1OE20R4Knoj&#10;olEb5oPKYG+0xBGE6amcx6IuLAJtcYxCdDSjGVqMp+sxTsczmazDckYRVjJMdCZGihU8JR9T8dnc&#10;d9l8baByuA+zsZxpwDIr/xK1LJ5sx5Z6WcllVTZWlHxfSK3FoprQIMhm9EmYzo3GVF4kJnNjMKFP&#10;xLg2A1NqHWaV+ZhTFWNRRZBlMf7wGE2nKTCakIrO8Ci2+v7oTkhAnywVTQRIe1oqRg2MpholjOHB&#10;0Pl6oCwpDCnet2B38Q+gSb2AoS4Co84K6qwXEB/z+1BlfQv5uS8j3/AyqkovoM/sge7aYDQVhmC0&#10;ng1MUwG6y3NQqsuALDYEclkCsrUqPLh/XxrO4Mq7F5DDWLk9NIvZ2g60ZBjQzv3eSzAPEa6NEYko&#10;cPODyScEvelqVIbGIObKLTh851XYfedluDMyBV29geAbtxB1z45Rxw+5YZHICYlAKl1P0AdXCZ8P&#10;EMt4pLNxQ0tIEiZTxH4ukC4H2FSWYFdbxohZxehDmNCdfAaUEjMeESiPKzvwqLYHDxv7WH8G8enQ&#10;NB71jQ5s1rT9b5b6+9s1LZQ2/N5h33Ddw9FJHA6OYq9vCHs9BEr3oHSW55jzYwGBZ/SQzuUhY4vo&#10;VBVPERRuRIBkzyIBFCHpTJCACvWIf/NEAIqfP2gW6/jd7ePYa53EatMEJmtH0GPqhiJcCedLjvC5&#10;4giZQxCyHYOguGoPzQUrVNFVNNz3QtUdZ/R4R2AphRUxVYk5FowxgkQAZTAhE71xaeijO2lni2Ny&#10;D0baJWtEvX4Rqe/dhIbfZbjtgrL73mh1D8Eg3ck4D/ZUWArmImRYIkhWJIDIP9dZn4kQYbL0qwKF&#10;LmWRsBDAeFaLhM1ikhLzzNxCc/FyzMZmYDomA6NxyRhIjkdnbCRqA/xQ7evLOWOCuw9qfEP4mwke&#10;mYaOQI9ZQmLO0iIupxfSleRghjFnKk5LoGgsQMmVoLKYxs9l0JXI8/h5IcJESLp5LUfqmF1Raim6&#10;JiVBp+L2aTIxq5PRlSQzClH6VEzTvcwQCnOEzzxhtKTKxwKdjXie73wm/69MgXqfILQTjKMZGehK&#10;ikdPehLdjRwD2WmoivdHTqAd6jP8MVLOOFQWDEX8u6jIt8ZgRzDB8Basrv5TvPv61/DeG/8ANrf+&#10;CTyc/xVSE15CczWBUheFvFRnZIXeR3lWNFoKVCjVpCEhxA9tddWYn5pEtlqNUP8gVBeW4vHqLvZG&#10;5tGuM8LMfTacbcQAXVo/419vugr9ch0GlHo00iVGXr0N3/cv4sErr8Pu5dfgyejkf/U60j28UBSf&#10;AGNcIlpUOm67EmqfQERcvYuwD64j+aoNsm0ZydhojSVy/2XkYyWzEBsKI3bUpZJLOcpl5MmrZ+xp&#10;xAmBckKgPCxr+8yhCKCctA7go/4JPB4Y//OHnQO/nc/u2Wvpee9keOLo0fg09gkTqe+E80PCRACF&#10;9urUpXwZUOg6TggN4Ub2OrqxSwmgfNGlMO4IJ0M9pKv5qGeYf9OP6cJqDGhKpWcYrzZPYJGxZ6Ci&#10;D2kBMrjSnUTa+EBm74/EK/eRwLiiOW+F0huOqLzhhOpbThjyi8GiqHSJclYUOStbGoYJkUGqN4bW&#10;NVaGTgKlyjsSqpsOSHjnOtLO34H6ih1ybjqh3M4b7R6hGA6IwySdyQxhMseIs0SYCHg8K9EBK2Ai&#10;tPgrAmXxZwBlNi6TEDmFydOao6YS0zGalIyRpFQMxSehLTgcDb6BqHH3h9HejZEwDNOE7Hy6DjOM&#10;T3OpjCuEiuRE0vMwn8LKnaTDXDIrfKqeIDmFyaIAjwCKuJguM1/SilzIAhhCYUVBoCgYkRRqOhgN&#10;3YeGUFHQrWQxBmVImtMpuE5NF6PDkppxSW3AXCYrkUKPNQ1dC91TtYc/OqNYuTIzGeGiWGmTMG5I&#10;x3Auf48qCK0qX4yYIjDTRNfTHoZeszeaKpwhizmHGxf+F7z13X+A1779O7h58f+HYN8XIE87j6L8&#10;O2iu8UVbdRRKVYEIsb8IeZALukw5MKnSEOhsj/7WZjza28X8BN0wy/nxyhY+XtnFcEUT2tSFGMwx&#10;YVDDOZ3ZIKEywtjXm6WFOVWOiphEyF09EWNjhwBCxPvSZUTb2iH0rhVi7tujgZBt1epRm5aFoqh4&#10;ZLh4IfbWPcRfs0b6LTZgbARbQ9locZ8v8Dgsp+djPYuxR2XCnq4CBznVOMytw1F+A46LmnBMoJwQ&#10;KA8/A4pouFnnukbw0YhwKWM5/bm/ZVfOit7i/b6RyOPRyf92NEynINxJ/xB2+wYll/JZP8rTQLFE&#10;HnHaWIBESLiPLwPKgXiPQJE6cYVTYfT5pJc7pXOQB6wYppBkNMvyMFvdh/XOWYxWD0AfrUL0g2Ak&#10;ObBgXLSF49ffQMA334KWQDFeeYDSy/ZoYgSaCEqUOkZnYtkqEyCDkcnoj0pBL9UZkYQuzrtj0lFL&#10;B6JhXEp694YEFOUlW2Rfd0DpPS+0e4ZhOCgekxEpmGXMmaM7WSRQhBP5DCRn+nUChVp4BhhnmuY2&#10;C83QlQgJhyIk3ptNkGOC4BwnLCcZ66boysb52zvFeB0OXiixdkK7eKJhEit2ilq6o3WWUWpBRrdC&#10;uEzEKzHObZ9NJmxkBAvXzaVqMZ+mY6tpkBzK01BZFfZcsuh8L4suJUvHOT/L5WW6lkUlgcVWeY6t&#10;vtCChqDRMGZpCB/OV0T8YUu/RJezoS3CAr+nyj0ApaycLRHhaI4MwrAqAZN5jAPFhIwxjDAJwFiV&#10;H4ZrvNBSao+qYivEhb6EGx/8U5x76R/h/df+KS689c9x/86/QUTIi0iMfxUlRiv0tEairykNayPV&#10;0MX6IcnLng5Fg1qDGiEuDshmPGyuqEB7TT3m+0dxML2C8do2NCpy0a0pxmhOGYa5jf2E55DKgB7C&#10;pIJwSLV3gpJxRuUfiNgHDpLinZyQ5e8PTXAI4h0coQ8Ng1mdLbmTwvAYyJ08kXjHDsk3xVkqJxQ5&#10;+qGTsXWK4J6T5fB45BLgBXQphAob1V1CZU9PqDD6fA6UVpxUtuOkpgsP60U/ijgRMojvjc7io+Gp&#10;9aP23j+zVOXfjmmhoev3jkem2p5ML+Bg4DTu7Ar1DmC3ux/7Xf3SzYFnp42f7pwVQDmLMqKfRMBD&#10;wOT5DqX7c/iYu/CYzubjjkFsVbbAnKRBYWAyWmn/piu7MFPbj06SuiRWBaV7BEI/sIbbN95C+Ivn&#10;of3ABsZrjqi944Eel1BW8CysssJMRqZgKDwRvWEJ6AyJQ0tQDMxUJwHTGU0bzWgkv2qH6DcvI/X9&#10;21DSoegIFJMY0d47HMMhLNCRMsxGp2OesWIhJhNLT4OEEq+l08GsjCLu/CaBIiAiXMqzElCR+lO4&#10;jROEn9BcvEJ6PR4lw0h4snS1b6WtG3r8ozHJ7xnnbxonnIb5fgv3Q+l9T1Q4+HBfsbVMUdLNMJ6k&#10;EQQZAhICKMKlPO1UCrCWUYg1vl6T6/l+tqQVeY4Uh5aoRVbIBcaCBRWdjujE1Yi+FgETLVbVwp0Q&#10;WJlcl5XH1jkXDd5h0N25B72NNVqjg6TINGGIxFhhMCZLAzBR4YOBUgc0Gq6jQP4OEkK/ASfrfwG7&#10;m/8S967/b3C0/kOE+b2KqJCXkZ7yFirKbNDT5Yfe9mhMD+RhqDkXyigf5KaEIycpAvrkGCQH+cHm&#10;wwsIdHRBfX4Jtoan0ZFfwXJGN6s1YlRfhlFdCcYZeQYZ1RoZHUtCoqDx8EXErbvIZKyJd3RCqI0N&#10;0nx8oA4NhT4iEqXJKTBwLvfiOjpFnX8I1J7+SKdbTL5jD9ltRvV7bjC5BaM3OkNyKDPCJaaKfitx&#10;a0UhNlUlhEoFdrOrsMfoc1jYaDnL04Lj8jYcV3XipI51rZH1p2UATwYn8WR0+j8x+vhZqvJvx7TT&#10;OXjhaHz6o8dT89jrZdwREi6ld5DLg3QoZ6eNTx2KJDoUCSwCKASEAIYAhwDI00DZE+ss70nQIUhE&#10;5HnCv30iThu39uOjtiHM5NfAGJAIvUckahOY/WnzFmt60KUuQXl4Ggo8o5DL2FNo6yM5iibnEDoK&#10;xpPITOxl5UtPYRslTPpDYtFFmQMiUeMVIqk1PAEtoYkofOD9X1M+uPu3UW9cQvJ7t6C6eh85t11Q&#10;/sAPHb6R0liqUwSP6KeYZ4UVrkdIAsgZUM7W/R0A5Qwes/weoVOnkilpUoAkkq9jGH+i5QQh13N5&#10;hnCdjWP84Hb1M8LV2HuizSsUE7HpaPdjLPIIQLWzDxQf3paeh9NKRzORxO9LlmNaxjjFWLLMlnlV&#10;ggolAeUUJutCfC0en3kKlRxLHwv3v7xA0hJhsUSwLDMurKj4PlvrVQJljUDZYHQQ4JknTEZjlOgL&#10;l6HCxRuK69fRGRuMWT0dooEwKfTDRIkHJstdMVJhj9bCa2gy3kJV/nXkKy8gK/FN6OUXkZX8DnJU&#10;l2Guc0ZDrR1amhzR1uyBwe4ELIwZIYt0QISHNUrUSUgK9EBWdCiMCsYWLWNeZx82+ydQma5FQQQb&#10;HEU+eunKzGxEOgjnYf623gwNyiPikEc4yJ3dpbuei2PikOjsglhHRyiDg5ETHY3c6BiUJCShjFAp&#10;io5F3D17eLx7AV7vfIiQD28g4cY9yOkYswnxcs9QDPAYTdOdTCXrMM3IOSdjDCW015TF2NCUYUtX&#10;iV1DDQ7OgGJ5tMYxY89xbReOGsS9dIw9PaP4/vQiPhqd7jru7//tGNYAX8PvbPWPROyPT//3k/EZ&#10;qe9EOsMjAWUIB0I9gzhk7JEiz1M6oWM55oE5Zow5og7ae7AvQNLZw9hDCaAw5ohHlu5T4gyPdCUt&#10;5x93DeLT7mF8jw7lI/G4AFMTzHFK5DgHoyKETkNbinUSebqgji1FMcbUbD0y8tDLytzJeDTKyr3G&#10;g7ClKMJxTjlWaNUHgmPRHRiFdqrOOwRVHoGo8QmFOTQODX5Rq7k3nTWpH9w9ST5/G2kfWkF94wFy&#10;rdxQ4eiPDr8oqWWfEhFDVGRKgGJRyAKVM50BZZkVVwBFgsIvqZ8FlFOYfO5MTmFy2ik7zYI/xX0w&#10;zcI5w/gyHauQNMNtmuJ7C0l0GykadPJ3tXiEYIgurdk7CJWOHqhz94fh9n1or1uj0TsQIwmpmEoj&#10;VFIZsdK5TXK6CQJjmeBYkYBCZ5JRRKAIFRAoBu77HK7/HDirmUXS51YIlRUCflVBJ0OorNGprKm0&#10;WKc2tfysqpCxijEiKJWxS4XusDhUuLqiIdAdQ+mBmNQHYiLPE2P5jow99zFVY4/xOhuMNttjtM0Z&#10;A2YnNJdZoavBDeZKR1QV2qK9zhv97cFob/BHnsqar+Owv9KCfEUYQtxuI9zTFrJwf0x3teJHe7v4&#10;ZHUDKyy/zdoC5LGhETCZya9GC49rsQvLn2c4zOFJqI9IRFMyo3JKGvJCwlGfLkd2UCjCbe59BhR1&#10;SIgUd0oSkwiVROSEhCHW9oEEFN/3LyPyyh0k37KD2tYVRS4BqPWLRh8diuiUHUtQYzxRKzkVAdnl&#10;rELC10TwlmM7p/qngHIigMLYc1Qv7n3rw0kX68/EPJ5MzP7g8dDYb8ewBgdlnf9sa2C04nBqDkej&#10;UzgaHMOhpUP2M6AI0aV81o8iiZGHEkARMDnqJFAERKj9rt5TqLSLgaw7sWNux25zO/aaOz67G/kJ&#10;YfSD3hE8ae7GosGEPuZ8cb6/0idSuudmKMPAFqsce5Ud2OeOPKzpxJaxDrPqAkyz5ZxnS7imM9EW&#10;1jJr1mCd63uComH2CUFLYCSqPANRTai0hsejOST2PzV5R4c03A79vYyLtmb5NTsI6e44I8/GA6UO&#10;vugMiMYoK90UW3IBFFGBJYdxBhULWM4kAYUt2ZIFCl+mn+leKOkzz4HJ84DyBYnYk0iAMOqdSiXd&#10;vTqdQLDwO8W6OdF3kqTESLQMvYSq2TcYlWxpSx3cUfLADbnW91Hl7oGB+DhMZ2RgMj0N47JUzLDi&#10;zKWfxp9lHgfhTjYyjRQLe2axxaUQFkIZbFlFFCJshARUVulY1giVdTqVdWUOlY0NpY6tLyOUqgBz&#10;tPk9gSkYIxAHo9k4JCYT/g6oC7DFtC4Qi8X+mDO6YYpAmamwwUz9XYw13sZEuw2muhww0uqAwSZX&#10;DDf7o78+BD3VjEktmRhqzIIy9gHjUQCOlnuwM9eFzto8GDUyNBhzsTE2jL2JSYzWNKIuKxuNdCEj&#10;uZVYKK7HHBulfu7Dao8w5Fm5IpfxpI77rJ+uqilLhYZMBRrkCoTftYbr+fOIuGcrgURNqKS6uSMn&#10;LBzZwaFIcHBCyM278PngCsKvsOGycYTmgSeK3Nm4MX62hqWgn8AfIvyH6ChH41SYTNJhRvSnCKen&#10;NGJNuBRDNfaLGnH4NFBYF0Q/yrEFKMcdQ3g8NIUn4zM/eTw0rjTb2f1DS7X+HzctVHb84ebQxOTD&#10;2UUcjnwOlAMCRUi67F5I3CAooCKcCnXcTZgIdfGHCZfC+SGh8jRQdqVHlnZgu7kNO01t2KUOxD09&#10;dCgfMTaJsWeH5Trk3neH7OIdKK7YIPeuE7rCkrFLSOwU1DA7tuBjWryjylYsG0oxoynADOExpcrH&#10;lLqQ68qwWVCBJTUzc2wKWgLC0UTV+oehlmBpJlBaQmOnWgNkfyx+b8r5u/K0a7SgN+2hveuCXFtP&#10;lDkHoDMwFiNRKZgkUKbj6QRYaec4n2fFFZVegEMSQXIGE3Ep/bI4S8P1X6bfFFCmE+hQkoXkFGMP&#10;NS1JwQIqXiswzs+NUROJcgzHcN/4B6OU+b/oviNKndxQ6uKKCndXdEeHYyKD8TErDRPpdCvpGZjN&#10;UGIhUydFmnV5MTazTNiSs+XkfFPkfTqRDWqdAFnPIGTORKci1m1kFWCTLf8mncqmwoBNgmWDx2hT&#10;V4xFQmo0Ss7tk6OLjcBsWgZ6o9jKO9/EkMwL22UxWDH6Y9HojqVyZyzVPsBkzS2M1t3EeCPdSh2h&#10;UuuN8fpwjNcmY8CUhkGTFqOVBSjPSEScmz2ywn3QXsr/01KNyY4mdFeXo0JFMGhz0KhmnMkpwbSx&#10;HhOGCizkVWORQJnidnWxwleyPJS7B2FUZcBYgRFmlQbtuhxGoyj4fHgZTm+9A/8r15Bg74hUZ1dE&#10;W9si2sYW8fYOEnC8PrgE7/OXEH3DGgp7Nxhc/GDyCkN9oBgCMpUOJZMgFTCVY4SufDxJnEbXY45A&#10;WaIbX9WyTBMoewTKQUkzjkoJFKljtgMPCZST+h6ciLM9bayHjD3fm1zAo5HJyV1z9/8pVer/kdNy&#10;e//5rdHJh8czCwTKpASUI0aeQ4vEsnRzoIg9kggC6tiiozOoWICy/3OAcsQI9LijHx93DmLVWIUS&#10;ZvrQV95B2HfPQfb2ZWRftoKReXMxQ48fN/bgoakBjyta8LDSjO3iGiznlWGSQBllFh9iCzgi3axW&#10;jJVcI52LhvCIQpVfMKoDwlAZGC5uyvoPtT5hnpaf+7Xk9+86ply1+c+Ku47Q3XNH7gMflLkGoiMo&#10;FsMEykRcOqYIkmlRcVmhRcUWFf4MEAIqAiIrdABC0nUklveep98cUOgoUs7EuPKUxpMIxdQsqW9k&#10;NCGdDiANQ3HJ6I6IQKO/NyuuE/Js78Pk4ox6fy90RAVhPDMRc+p0LGoVmM3i/80kUMRZHAJhXVFC&#10;oLDVzKrEtoJQ4eutLCNVfDqX87WcwMk6Xb8p1ouzFsoiqpAqwDYbgC1tIXZYkefTsrmP6a6SFGhj&#10;JJ1l1FpVK2AOcIXJ6TrmNWFYzg3FelEwVop8MVfojIXKB5iuplupdsBUpScmykMwXZFIB6PCeLEe&#10;w3kFmCipYkyqRV2mForAIGQG+EMeFISs0GDkxMSiOCEFHdkFmCypxQzd7hRhMk0XvESgbBZxHctU&#10;S1A8zGxcJgnB1dIa9Opy0ZmTizaNDgl29nB7+z14vfsBAi5cht/5iwi7egtBl67D/8MrCL52E74X&#10;r8DxjXP83PuIvWkDjYMn8t0CUe4TwVhHoISKs48ZGIg6hYoAypgASpoeswTKAh3KCoGykVvNRrUB&#10;+8YmHJrMOCZQHla242H1acfsScPp6ePjziF8NDaLk5GpHz3sGb5hKeb/46aVvlHvrfGp/3Q0NY+D&#10;Z4ByBpNTncLkDCifSwDlFCqH1L6Ays8Ayj4jjzjDI+7h2SytQ0NIDFI/uIH4188j7dxFFN95ABNt&#10;Yp2LL7ZZAB+b6nBMkOwXVfOAG9AcloQyHpya4Hh0pmowqsnHfF4J1o1saWhPzRExKGdLXBUSgdLA&#10;UBS6+bbXWEd9djWh7IL9uZTr9z5W2bhInWR5Tn5spYMJlBgMRSX/AkBRSfq7BopwTkKnDkWOSbqU&#10;yWQBlXQqDVPUZIqMQBHzVIwni0iRiKH4WAzGR6M3LpwR0B9V3qKD0BVNIT7oT46k60vBap4Sa3ka&#10;zKv5vxUqFm5xEVs+4wqBQpBsKaoIk0rOSymxjvCQ4CJg8jlQtrleaIet7Y5KiGBRFRIonOuLMc7f&#10;JdzTYpoGHf7hmJNlYt9gQD9dSsYHr6PZ3x6zinCsG2IJuSC6Ul+slDAGlXhgrtQPc6ZwAiEOM8Wp&#10;mDdqsWAswlwxj7+pXnoW9kJVG4YKK1HPyFbH6FYtoxPS52Kuoh4LZQ10PuJZT4zPOQSKthRz2WVY&#10;L6yh481HR6wMIxlaPKKTPmRcr+W+7MjWoz5TjoBLV+H25jmEEB4xN+8g5MIVhF68ijACJfzqTcLl&#10;Brzf/wDOr78Nr3MfIOnOfeQ4+6LYg1GTZbYxMB7tdN89kenoj8z4AlAmCZQZxsQFlRHLBMp6bhV2&#10;iuqxV8zYY2LsEQ6l4hQoD8+AYmZD3j6IR4MTeDg6/ZOT/vGMCZnsH1mK+t/9ZDab//HKwJhud3oO&#10;B5OzXwDKUa8FJn2Dp3oKKM9KQEU4lcNuAoUw+TKg7DW3Y7eRy3Ut3BncMY2d2CisQFdEEgoIEtlb&#10;F5B/ywaT8anM/QnoDYnCvEyJ0dg0NPtGoNCOtL/vjQJHf2Tb+6DIKxxdLJRzBMpyUSmmNXo0R8XC&#10;FBCEstAIFPj4f1Lk5HPH8nOlSXXN6Q9Sb92f0DLX5jj6oMDZH5WeoWgPjMEgt2MshpUyLgMzhIq4&#10;gExU7C8DyvKvBSj8e37Hsxe1/SygCNhNJzDqSNFGgCVDAslUSgqVRMAkcJ6A2fRkTKcnYCwlBuOy&#10;WIynx6E3Pgwt4f60374ocXuASl9GzARWWm0y5rNlmNOmYVbFqKdSM0bmSJ2oGyoCREV3oqqlqrlM&#10;uCgZfQRoON9Slkqu5TOxlRXaYeU407a6SALKlq4QA9zPIl6K0849QVFYTFdgR6dnXEuG4cY1aK58&#10;wIoWjlVlGma47UtZCVg1xGMxNxJL+fF0LRlYLuR+y1dhMY/QKyrGhqkWa6ZGLDAmzBY1YbbYjEVT&#10;K1bKW7EgnkNcXInNskb+fQ1WC2pZ7hoYl9lIaU2YyS7FUkEly5EJcwUm7NY14dOBYazVN6IiKYkO&#10;JQdFUdHwOf8B/N89j/hrt5Fxzx4JN+4ikUqzsqXskHDLinC5iiA6l5irt6Gwc0UB3YnJKxRVvlFo&#10;pPtpCxVOMQ19hIpwKc8CZY77akl3CpTtwlrsFtfjwNSEo6eAIhyK6Ec5aj69HuWkbwwfT4nYMzG5&#10;19r7f1mK+t/9NF/V/Pvro5NDB/NL2B+f/hWAIub9OPgZQNkmUE5dSvvpHcl0KeLxGh81cCeV1WGc&#10;Fj7n6h0kvv4mSmztsK7UYjVLjWYPf752gvaaNcqc/TAi02IwVQySFIPMu85Q2LqhISoJfSyUTZEx&#10;KPb2RZFfAAxefv9dZ++m6L8W8oWrCGUy2T9IvWGXIzrKDPy+QpcAttZhaKND6Q9PxGiMDJNs/WcS&#10;WaGfAxQhAREBk18VKKJ/5lmQPC1xlezzgCI0y2067ZTlnNFmJklUvhTMCJgkxWA6JRoLGXFYzIrH&#10;vJyteWYcJjNi0JsQTJh4oNDJDpk3LiD92jnk2F9BdaA96oId0RTmgaGUWMZHwk6ZgzV1MTY1FdjS&#10;iGcDNUgPHNtW87W6HJtqZn1qS5KJ6+lQ1IxAkhh5tOK6CkrMtVxHmOwwng5HJ2E4MhFrCh26g8Kx&#10;xGO3ptBgU5WNsbgkmFhZB8PYmCTJsJyagT2NBts5WdjMS8eKPhOb+XpsFRYQMnlY1OVgxVCEPbrd&#10;TTqPlcJGLBZQhMoy4bLI6LCQU4Ylas1QiVV9JTYMNVQdK20to1UVFvIqsVRSjekiE+OQCfNV1Vis&#10;q0VfXh7MahW6c3Oh8PRC0MVLiLp0TRrSUWnzAJl3bKGycWDj5gqNrSPkVveRwXUZt22hsXNGPt2J&#10;ie6kwjscNX4xaCJQWgmULgKlN+LLgFJMoJi4bdzHBdV0KXXYL6FLEdeiECgn1Z93zErXo7SKrocR&#10;fDw+S5cy9e+OeoasLUX9735a7hu6vjkx/YPDuSXsjU8RKBOnQOkfsUDlqwHlVM8BiniougUoYnxQ&#10;oV1zBw7beqSO2f1aM3dQI75X3YyphDSo3ruEuBdfRvzLr6KExO8OCEW9sxcKbtmiyNoRbcGxaA6K&#10;Q4GDL3Q2Hki6ZI3Qc/ybizeRftsGCjH2BHOuxtUdGieXcfUdp29YfuoXpszbdg6KB27/0eDqh3xX&#10;Yf9D0RIYhZ6weAxFp9CSZ2A6Uf4UUE5dxGdiRRY39C2Lm/jOgCKg8xwtiNj0PJgICeA8BZBndeZS&#10;niv+31kCbZafmxXbSqjM0aXMp6ZgLjWRimXlDGaBDWD0CaNTicRURjTG0qIwzFa/Ny4K9f6eKHW/&#10;B5O7NUyeVoS0Har8HWGmgxlMSWbs0GJFV4x10WJqq7CpqycUagmXCkKGQBFnI6htSYQJobEtXIhF&#10;2zq+ZuXY1hEo2QRKdhF2DMUYS5Bx21KwptQx8oRigUBZlmuwlpXNvy/AokwjnW0bFCPl0SnuZWZj&#10;MioGHb7eaHBxR4Pb6dg1jWz5O0IELHXYK6oiZKqxwZiwTpBsGpuwnl+LFcaadWrLwG0mTPbz67GT&#10;W4eNnGpWWtEnV43lYqqSEaiiCvN1ddjt68F6RxsaVUo0CSmVyHB2QcyN20i+eRcKK3toGcsNdCA5&#10;ts4w3HNGjo0TclhGDfdckGdLZ2LvjhInH1S4BaHKKwy1wqEExsEcnIjOsBT0RopHkv40UBYI4iXu&#10;rzVDKcFJV8gotkdQ7pvMOKxok04dP6xl5BFAEScrhEvpHMLjwSk8GZsVJ1Q0/0NijxhCbnNkomB/&#10;Zh57kzPYHZ3A/vAYDgZHcTgwgmPqpH/4KQ39XB1L4LHApatPgsoOXco2obJlbsemAAu129KOg+ZW&#10;HNWZ8bGACmNP7T1XZL78DrLeeA/Kt85Dc+4CSq7boFY8jvKOA6rtPVHPg1N0zw3F9t4oYexJv3oP&#10;Ue9cQdDr7yLx8k3UhsWgIjQKqTb3f6y6Z3ff8lN/alJcsf23mXYOa3p3b+QSWBWeAWgOiJAuiOuP&#10;SmZhZ3xgQZ5hrBBQEZVbQEQCyWfLp3cJS3cKP7X8rKQb/J76+6d1Bo1fRrMJ4hSxmhKnixWYZvyZ&#10;SWZESk3HvBg3JTkRTV4uqHG1Q4PXA7QGurLQRmJCFoXRBDFiWAbm0hlvMpIxJWcsooMZSo9GS3Qg&#10;qoJ80M3oNKXNxlJeEeb1BZjTFbBylmKNEWFdYcSGuAhLWURXQXiIcT3UhXQrouOV0oixPvIoLuv4&#10;PmGyqRdnL/IxnaHGQEyKdIPgutqAVr8wzKYpsaLQY5FgWFflEU6FGI9KRSvj6CAr4qB3JNrue6Hx&#10;jhOqrtnDeOkeiq8QfmxU+sVjTbJysZdbRlAQHPkEC2PNNmPNFt3HFmGyQ5js5lSeio5FnJJd53wl&#10;jwDJq8Ac49BCdT2Wm814OD6Ov9zcwFxTIwwRERJM6tPSIXd2hezefSjvic58J6hv30cOY3qBlTMK&#10;qSKq2NoFJSyfJXbuMFIl4kI2Jz9UMvZUe4ag1jsC9fw9ZoKlMywZ/TEZGOZxHEshQNP1mBVXEDMa&#10;LhPM69zXm9y2LQJll0DZY+w5rBAXt51egi/FHgtQTsTp4/4JfDq1iOPh8am11ta/+9iz2tX/1s74&#10;1NHx3CJ2RsaxPTSK7cFh7DI7HgiYUA+5/Ivoc6h87lZ26FK2WjupDmwSJJstjD/ioV7Uw8YWfL++&#10;BY8KylB16wHy372OgvM3UXj+Bpevoej8LZguW6OYMvH94tsOMPKgGbicQxUytmjvOiD+/SswOHhg&#10;ggW2JjoRCdfvNuRec/pfLD/1p6bca9f+PzIr2wKduzvyPbzZQvuiwS+UDigGPeEJtOSpUues6KeY&#10;E5U+6bTyfw4DcRcwHUqy+ivpeaARevpO4q8qATghcd3JVKL2VEkskPy+qWRxCb0c04wJI3EJ6A4N&#10;YVYPQb2XMypd7rElDENXmDeqHOzRz6gxT0ezrlaw8IrOWCVbawVGspJgjg/FkIoRKk+HucIczBUY&#10;MJdnwAIjxpKGoBAP9pb6VvIIEQGAfCqPIMmlG+Fcm4sNjQFrfL1BEG3qCR5GnSWu62bc6Y+TYTvP&#10;hCVGqragKOlmwU26lxWVgWAxYDkjGwPiyXp0oi0O/mi09kK7lTf6bPzRZeUD820PtNj6YtgvDpvp&#10;BunCxgNDOfYoAZUz7QoRJnvUPuPOnqGKcKnEFkGyXlCF1ULGHcJkrpTzukasdXRib3gYyx0d6CzI&#10;R5NWg968vP9YHhv3SZaL608UDi7Q2rtAT1eiviHuA6NzvusEI6N3yV02fNauKLNxR9k9d5hs3Bjd&#10;uMzGr5xOpdLNn6Jb8QhBnU8EWoLjpYeDDbE8jaWq6R6zMafIxaK6gEApxpq+hLGMLpCxZ7uYrsnU&#10;iINyupTKNhwx9hzXMfY00KU09eJh+yAe947hk/E5HAyN/cVuW+81S1H/u5lWS0r+p+2BEfnBxMzf&#10;HoxPY2dgFFuEwWbfALbpMPYJB+FQngeNn6WvApQtARW2BAcEy0lTC77X0IJPymrR7hKA8iv3UHL+&#10;Nkrfvw3TuzdR+t5tlF2wQuklG5TfsEctqV/n6I2Mty9CffEWqt39kXXlDmLf/hDZPMgtiWmi7+Sv&#10;o9+/6Gj5qV86yW5b3de5uf+1yS9IAkqtdxDM/hHoDImROg3HomWSS5nnAV9gxZcAYtEpDLicQmBY&#10;tJKq+SlJ7z0HMGf6pYAi+kykfhO6kyQ9lU2d3lE8y4I5K1NSdDBpmZhKScUkncpwbCT6ooIJl0C6&#10;FUdUPLiHVk8vjMdE0xWksKKnYiE7hcAQQxAkYVQbh4USORZNSgJFQWkwn6/HvIGVXWdgLMnHTnaB&#10;BJBNQkJAZJcuRqyT1uvoUPiZNWo9m87FQEcjTutn6dAZlYhJupS9IjoDuQ7dBPhubikO8ukw9IxF&#10;2kL+tiwCLw79vtHSo2Ab73mjjSDpvuuDjrve6LjnhyGvaCzHqXBMx3RCYIhR4/cJkL08upCnlUuQ&#10;UPuEyB61S20TJuuEyWpxFVZY9tbqzVhtacViSwvmWsyo02hQRvfWW1yIvvz8xcroRL3C1f1HSmc3&#10;ZNk6QEOXor1jD/1texQKoNCdlFhZgEKIlFIlAihCth4ofeCFMmdflLv4oZwRW9wOIgYJ62bDNcS4&#10;OpbKxiCD8CZMF+nqlrkPVunq1nLoBvPKscEot20kVEobsV9BqFQRKnUdOKrvxGETnUrbAB52D+Px&#10;0AQOhsf+dq//7/iRpRvtPW/sjo7vP5xZwM7QGEEyhI2eAaoPW4TBbxIowqFs0Z3sUSeMPZ8yCv2o&#10;roWVNAtdzgEo+9CaILmF0ndO1XjLEUMezMq0jrMxaRgKjYPsjfdRcOe+dMVn3NsfIOatC0i4cAPq&#10;B27QObr3Zn14+/csP/VLJ9nVu3+oc3ZZKA8MQblXAOokoISjgy5F6pzlwf5qQDkFxy8LlLP+kmc1&#10;n/D8OCSAMkvHNJOsoXIsyiZQdASKuHNYjTlGiAVxHUkmP0+7LqLNtCwF40nxGE+Mo6tJxFwSQcJo&#10;tKrMZOHNxLKBUSknmRGAUSc3BkO6EHTJfTGij8ZsIeMRobJEp7LBlntTb8CWnjDJ5msCZksvRsYn&#10;TAyF2NYTIITIuq4Qa8KdECZbdCOrOUXoJ/AHkzOwlJ2PBYJoLisb/dEp2ODnjxh7j/LLcZhXxn0v&#10;w2BoguQEO9xCUH3XjeXADS03OL/ugjYbH0wEJGBbZsBjOo6HBMYh48FBPuHByCO0S2jsijm1z1b+&#10;gBLzPVbOnaJqbBZXY62kmtCsxmw54w/L4xHjzt7oCAYqypEbFwtTKt1UQUFFr0L7pt7Xv0FFCMvv&#10;O0Jh8wB6GyfkWjmh0JpRh0AxEiglBIqASSkhYrIlVBh/jCIC3edrNoQmOpVSgqXKIwhNAVHojkr5&#10;GUBhRMwxYtVgwhr3yzq3eauEUCkjVCoJlZo2HBIqh41ihMQ+6T47cSLlZGxKpIymkRLzP7cU9d/s&#10;9KRy4n9e7x/M3p3gPx6bxNbgKDZ6B7FOAKx392Kr5zcLlA0euO22NuyaxaljAqWlA3/R3IHvm+qw&#10;RsteT/tYefkeTMKlvH8L4z5R+F62CXPM1HtKFlxabPl7l6G8cB26mzZIOX8VqZduIeXqXSTdsP5P&#10;ejsnN8tP/ZmT3de+9g81tg8MJn9xSXQo6n1CTh1KcOypQ4mRSVfMflWgfKkIjrOI86x+FlCEngcV&#10;MRyBAMpsihZzqayUkhhLUsVNZiyUMgEVFWZkcixnqbEqxioRD+hKy5AAs6rUMq7osaMkDBRavlZh&#10;Rcv/p2PE0SbRodCKK3ygdn4LSqc30K8JwHRRMh0LP2fKw1phLgs6/06vo/RUDiMTYxCBspVbTBkl&#10;iKwz4qwTIgIm2wWlWKSLaYuIw2gGv8dQhAHCZSZTi6H4NOls0j5j72FBOY4JlsHwJAyFJWJHkYdu&#10;70iUXndE1VUH1F1xRPWlBzDbeGMmJBWHymJ8r6gOT4pqpWcCH1IHhTXYFx2ZQkWnOuD7h5SY7xfX&#10;YtdYi+2SWulU84KxEhPGMmx2dOHjuXkMVlYgLykR6f6+0EWFo6egQI7d3X9cGp3wjiEwaD3b3QtK&#10;upTsewTKPWcU2ric9p8Il/IMUARMim0JFQEUh8+BUukRiEb/yJ8JlBURARkVlwmVlbxS7vcKbBpr&#10;sG1qwF55Mw6qW3FQ146Dhk66/R4cdrC+iSvYRyexMzK6sdkz9IKlqP9mp/mmtlfWhoZ3RUfsxuAI&#10;NvqH6UwIFIJkXTiUrwCUk2f0hfcIFXFdys8GSjt2aTGP6VY+5vpPG1rxl43tLBy0oaxIc+EpaGQm&#10;rbhii71UHf6fqlZMRSRjI1OHH1Y2odkrCPlW9kj78Bpiz11A2nUrpN+2Rdpt25Xiu35/aPmpP3fS&#10;3b9vVeTj+9c1gWGo9wtDS0AkIw+BEpmMcXFPT4L8tP/kGaCI5TOgPM+ZfCYLUJ4nMayj9D3Jz5f4&#10;nxJUnhW3Z47gFWOXSCCRnYmRJC2bEmOaiOijwJKc/4uazxBORUBFgcUMwiBTj60sAWe6DWnwI35G&#10;K8eCntDJT0Nnug9SrF9C6r2X0Cn3wlypDLPFckzlZdGlcNv1CkJBw9YzG2u5ORTjDd3JOoGymcfs&#10;T6isG4pp2U9fb+ab6EoKYA6PRVd8Kua0ueiMJjSSMiSgLCj02M4tIVTKcSAcCmE+GpmCA00RJiPT&#10;pNH5ij+wYfy1RfnF+2ix88VCjAKP9eX4nrEej+g6JKAwxkhAIUT2BTwYE4QOqSN+7pA6KBEdnPXY&#10;Ka2XLqxcKa/Fan0Ttrt7GPv7UCrPQKKPJ3SxUShKTfzbtoK8REtx+VptbOLNAv+gfa2TG9Q2Dsi1&#10;c0WhLUWYiL4UARURcz4DitB9OhV7T5Q6nsLkqzoUCSjUsl5cBV6CVe6bdUY0cT+b5FKqzNivFc8D&#10;75AeX7Pf1oPdTta5wWHsjI3/h+3hsS89KfFrnZY6+/xXBof+8/rQCFbpJjaozd4hahBbfQPY4WsJ&#10;KITNCTfu+RLvfa6HQhKA+Fq4FMuZnn1CRQxjsC3O9LQRKm2ESquIPa3YbW3DMZcfETBP6psll/KX&#10;DW34IQ/0gSoPddbMpNftsCXTYl+Ri2YeiEW2vH9e2yKNaTqUkArlDSuEv/keEi/dRMotG+gfuGog&#10;k/0Dy0/9uVO2re3v57t5TFcHESiMOy3BUegKj8eg5dSxyPLzomKzAovK/7mzONXTQDkb//VZfcGt&#10;PKMlajH1+VoQo63x/4r//wWJdeI9upH5tJynJEYAy5ZGpl9k4VwgOBYy6FAU2QSLRuqsnUvj9hMm&#10;S7JsrGfkYVOeJ928t6QihLRKxh7+liIN+rOikOt1Cxn330NBgBVa0/1RG++JmhhPzBjSsJSbifUC&#10;DbaKcrBTwphTTIDkFxEsRdik09ggFNZzadWpjfwybLF1XadTaYtKgMnTD908dl2xyWiPiMcwobJB&#10;8Ozws4f83H5uKfe7Qrqn6kBbjH1VIXp8olF61R6miwTKNUf0eUZiV56PT+hOPiI4jhl1jgVUCBLJ&#10;idCFHLDiHRAcQkelDTgubeS8EYesjAfljditaMRmRT3WajgXUby7G6s93WgkIKv1WhhSEqCOCf/v&#10;PaXGKEtxkSZTcJhrtrPbjzV2dCiM2IX27iiwoVMRQBFneWxcUSJAYjnTI7mTB16fAaXc1e+0DyUw&#10;WgLKMMvYOGOqAIoYKlMAZUlTgCVx+pxaEHMBFUJ5vaiSsaeWDqWBDsVMh9JKoLRjr6kdO2bRYHdg&#10;g2DcHh/DxvBYdn9u/292JLf57OzfXertz18fHcMS4bHMSr/WMyDBRGi7fxA7A0PYI1COCIljwuML&#10;IoSOh0ZxMjwqLZ9YJAHFIgkoluhzSLAIp7InbhoU16UQLlvt4oe3YodAORBQ4fKT5hb8oKUTPzZ3&#10;4ofVzTjkDmxy9kHhVWuYxUGwdoTx7gOpcuyy5dvQix2eC/VdOyRfvYXUW1ZIvm394wI3z4uWn/pV&#10;p9/R2TtlGr39ftIQFIHW0Bh0RSRiMDYV4+LitmQ6AlbghafdwxlQuCyAIAHlKYCI5a+iZWqJf7tE&#10;R/E8iWsxFixgeVrzbM3mxXt0I4vpuZ8rIxficaXiFOoqo+EatSwXI9dzmRLLYkzYNRXXiVHTxBAE&#10;hM+qQocVDbcnm78jl9+Zq0N/ZjJak6PQlhZNoDhA4XwNep9bqI5zxWyRDBuljHmFKgxnJaFflohJ&#10;DbfNwP9bWEJrXi7Z83W2qGtCfL1Kyz6ryUVLNCup7QPo7Z3RFBaDvngZJtJVWKe1Fw5lj587BUqW&#10;1IeyR4fyOL+K+zgbLQ4BhIkDutzDpTM7Dw0V+LiYQKHjeMQIc0KAnJTU4ZivJTciYEKQHLCBOiJE&#10;jsuacFTehEPqoKIJu3S6m1WNWK1uYJnsxA8Wl7Da24MSRSaajQUolMugiov8z73lpb6WsiJNzRHZ&#10;v5vv6ZOb4+r5N3lOnih44C49E7uI0UeARIIJY444ZWy09zjVA0+pD6XMxRcVbpbnG1s6ZZ8GymyW&#10;XnIpswo6Ts7nCJhZdS4WsguxTCBvFFfSndBxVTXjmDA5YgO8V9eCjdpmrNY2YrmhCcttrdgYGcLK&#10;4MDMYnPXH1k2+zcziStjCZLuzYlJLLGyL7GyC6CIyHMKlCHsEBzi1LGwTkfPSgBFwIQ6W/c0cET8&#10;ESARUDlbPrsuRXIsIgJ1iPjThq2WFrqUFhxxBzxpb8enBM33zW34tKYJ36tooO1NQc6VO1C9fxVJ&#10;r5xD7nUbVpQczLLVnUjLQm9CCtIJEvUDJ6gcnZF602q0yNn5Fx4BXHnH5v08F48fNodGoy0slq1G&#10;EgbjZBgT98rwYIt4MS8iyHOAsiicBsHwtCORYEEgPC0xVsvzJIEj/TkS66kFAQ4Wtqcl4swCP7OQ&#10;nsPP5n2mJToOMebrqhjWQdx/oy6SnvvyBWnysa7RYUOpZeRhzFAx+mh1rNDcRrqTZUaY2WwdJrT8&#10;/8YSLJaUoMDfEzG33kFptAPGiuOwWJGBJZMSUwZWvPhQGFwfINfNGW1JyVgqYrQpKqfLqcS6sRob&#10;JTVY5fJ8jhGDBEddWDSP0x3EfXgFVf4hmCLMRhnNBgiWJZUBG2yNd/lZ8dtbvcMwm6Jk42LCrqoI&#10;YyHJqLZyx0KcEj8wNeFhXhUeFVRLMBEPF39IgJxQx1w+JkiEKzkoa8A+gSJciQQTguSA833CZLea&#10;QKEEUPZZNv/dxiZG62uRnRiPjspSdFSVIj8z5a8a8nO+cOuGmEzekX9a5OU/WeTuizwHd+TZuqCY&#10;0aZM9JMQJMV0JiYHuhK+FnHHKIbklIDih0r3p4AiRZ5MjKYoCBUV4ao5VRodJQEzI9djhvtl3gKU&#10;TWMl9uiqDrjdhzVseOtbsFdvJlAasVLbgOXGJiyxTq3092C+t+vP59q7blk2+TczzbV0vrw2MrK6&#10;PTWNVVb4NVb8zX5mLkaVXTHSPd2HuLhtj07jQABj6Fk9BRTx+rlAERe5nfaniOWnr7D9AlD4w3eo&#10;fQLlpL0NHxEqH5lb8FFdMz7lTprLVCPvti0U568i4dVzyHjnIoZjaRETZGhiRDF5eEN28y7yvHxQ&#10;4Ov3X2k/Qyw/8xea4t+9+S+KXDy6WyLi0BGZiO6YZAyygI+Ku3kJFFGoRcQQ7mBR6AwslrjyNFA+&#10;cx+sEJ/DhO8xijxPy+k6KZ78lMR6CRoUC9cXZFkv7sYWEDnVmTshUBT5XwEoOmxnGQiUHAKF8UdP&#10;d2LgbzEwKuXoMa03YDqvgG6kALUJoVB6XkWLygsL9UlYqEpDtyIa/epkjBuUaJcloMDbC0W+/oRM&#10;IVYFRITE1ad0Kkt0KUusDHOsFJ3J6ZDfu4/4S9dQ7huIGXUOumKS0MfjKs4K7TH2HNChHFE9QbFo&#10;9gjiPqIr1YjoU4xWl2DMJyjx55Wt+Iju5GMBEgLlMeHxiDqhRLSR4g0hIsUbAZMKtuiVzTiiDql9&#10;uuA9VsgtSrTsay1t2B8ZhrkgD3lpKZjt68TcYA9KsxWPqpXKly1F5QuT0T3AJtfV64f5zp4w2BEo&#10;dCJlotOV4JD6TJy8KR+UWGBSIl7ToTwNFDHecX9cOoGaIT2hQfSnCMcyIoaeSFNjWk7Aqw1Y0HO/&#10;FpwBpY5AbMBeFYFZR0A2mLHT2IxNwmS9xYy1znas9vditrfrbyfa2tLFrSaWTf71T8u9vZfWx8e/&#10;tzszi83RcWwJeAyPS5fcH45NUmIurpgdxSHh8XOBYpEEk58FFMmlECjdnwNlkzDZbqNLaW/BYTuh&#10;0taGhwTKI+4c0aeyzjzeFhKFFnEGxsMfxTYOqPcMgMnJHeo7NlBa3UO6lQ2Kg4JRHho2W+cZ+Etf&#10;HWhycfNvCIn4L50s3F0ESj+BMpIo7uDNwoz0aA4C5an+DQkmzwDl+c6E7zFWiGjxPK1QS88DikVS&#10;P8gZWM7EdeK9pUxGGDqSU1mijgUmp0AppJ6BiriAjADZIkh2+NkdcVWqjvFHnLGhQ1kyMG7l8buK&#10;SzBXwPxuyke/PhFmtReGSoPQV+SFDq0/mmWhaM+Ix0SeFlMFBgzT1dTHJaIzXYkVUw026ARWjDVY&#10;IlAWC8owy0gzrtSjMyUdWidXJFy5DqOXH/pTM9HC6LPBGPuknE6C8eikoAIf8W/nCPJaVsihiBTp&#10;+b+P86vR6R2JiegM/KDcjIeFNXjCaPMJHcfHBMbjckKF8HjIaHPCdcflBAi3Q+i4yoyTqhbO6Yir&#10;W3BQw3JX24LNOjNWWCkXWOb2R0fQXV4Ko0qO8a5W9JvrYdJkTTWo1f/aUky+MJntZP8419VbaSBQ&#10;hEspdPA4PYsjTg87Eiguos/Eh+tOz+6YuCwcSgWBUusdiqaASLSGsBEjVDrCE9EuxkHmsnAtAjKj&#10;YpxfAkV0YC8R1GuFJmyVVGCnrIoOpR77NQ3YqarFTi0dSwvrT3c3jgf6mDK6MdfZhnHWq8Gmhs7+&#10;8vLf3NCQqwMD7ptTU3+9PzuPHctp48OxKRyPT+NkQojL1AFB80sDxRJ3zpbFfUBSX8pTQNm0AGWL&#10;P3qH2m8zS1B5SKfyWICFB/ioUtxpWYaD4nK2Xnnoi4hHvs0DJLzzAZIuXkH6XStk2Nkh19/v/y0L&#10;CYu0/MRfajLZu/xpXUDoehdbSvG0wd54ZlsCRTwwTABllnZ0XkSOZ6FiAYoAh9CXA0X/XP08oJxK&#10;AORUEkwyWenFQM8SRPK/oFVFAdYsOoXJ00DhMoGypRXOJA+7CiN2uX5HV4CtnFysGXKwmmfAcn4+&#10;FvILsVBUhDmjHi3yUNRmOKOv2A9tBheUJtxHWYwPGlNjMEqgdCvlqIqJRn5AIHRu3mgU469kF2GV&#10;WX+L0WKNgJkzGDGcpUVHchq0ji5Iun4LBhd31AZHoDsuhce5gu6iVrq4TTiUVYUBE2yxG92D0OAW&#10;iPHYDKzTfXX5xWAiLovOhC6koAqPS+rxvcoWPCZIHlUIMQoRLieVpwA5ITxOqlnZali2qts4b8Mx&#10;dVDbht06lsH6Vqw1tWKLzvkvtrYw0WqGUaNAc3kJinVK5KanVM1nN/+upZj81FTkEfDHOU7uk/ku&#10;Xshz9EAR4WF09KIEUETEoStxFjrtkJWA4nZ6YVu9bzga/CKksz1CopO2hYARUOkVQygwBokLARey&#10;eZzzeeyK6VBMZdgqLcd2WQW2y+lWauvwuKMDPxwbwY+mxvF4ZAAL5gZ0lBSipaQIndXlB/1VVS9a&#10;NvfXO5ntzP+QcSd9c3r6b/Zm5iCuQxE3BB5KMJnByaTQ9ClQRn5xoJxFHgkklg7dIwLlkEA5IFD2&#10;qT0CZZtA2SA0NuhONgmTbQEVAmWX2qNlO2hmPmygpauuIVTEjVFlWKBFb/YLRebFa0g+fxF6B0fo&#10;nJ2hdnOFwdd3vT405uuWn/lLTbLz5/9RvV9wQUdMIjpik9FDoAwRKOMEyrR05akK4oKxL0DlKaA8&#10;C5HP+kkYXQQ4NuR0Ac9onRKnbwUcltgS/VyJz1k+u8xsfepICiyiJZZAwpbMos9BYpS0ydggrkIV&#10;V7XuaBgvVCXY05RgV1+M7dxCbBIiG4XFbAmNmM8rwpKRLsWYhyFDGhqz/FCb6YK2HB/UZfpC420P&#10;c2YiZkoL0atToTk9DQVBIZDZOSDxzn2onLwksMwQEOt0HutltXQ9dCtFJvRkZiHHzQMpN+9InbPD&#10;siwcmqpxQvAcF1YyumVL/SdNjDvl9z2Qf/M+iu860634o8zWHZMJWfgeoSGizkd0Ik+EGGOEHlEP&#10;LW5EwOQhwfGwrp1zcdu/uEtXDPLcwajQgd36Dmw1tGOrrRuPWP5/vLOL/tpaFCrkaDAVw5ijRZFc&#10;nmIpIl865Tl4WuW4eP55PmFaSIAY6UaM/P0SSARQJJ2eLj4DSrVnsORSarzFXMAllECJIkwSGf9k&#10;Ur/KON3erFqPxRw6zoIibJaUYMskoFKCDZMRO5V0cmyEfzDYixM6qqXacvTnZ6NOmQ5jejJKNXI0&#10;lxT+dV919W+mH6WzrOyfrY2NVe7OzWFnegY745OSQzl41qEIyIyM4+gZaJzq5wPl4eAoTob4PucH&#10;jD7S2LSEihhBf6enH5ud3Vhva8daWyvnrYSKkJkxiJnWzMxL0Bxz/X59PfNiNdZY2AcTUlHh4imN&#10;gVru7oOWuHhUhoUh15cHLzD45x70rzLV+QbbtEbE/QdxSrOHreZAUjrGUk+BIh6fOctMewaVeYLk&#10;DCzSmRqZ5hQmBMiqkCXSnMFkk5X/WW1Qa1nizAuh8hUkPie0Ij29z0CA5H0BIJ+rSNIGgXEqE4HC&#10;giiGEaBz2M4mUAiVA00BDuhO9nMKsEuAbBMkm4Vl0lWZ84ZyzOYRAIweK3SKUwRHaUIg9KEPUBjt&#10;haT7t1EvS8RSTSUmSooxZSrFML+jNjEdCXftEfDeVSTetkMtHZ+4V2aP0WKvpglLpnJGpEI0xCcg&#10;7Y4V0m7cxSSdy6PyOnxCh3HC/z0YEg/TbQeU3XFEKZV/xRb6D62gv2wDzYd3MRSVhu/TdXxsiTof&#10;Ud8nHD4iQARQHhEmD4X4GQGUR4THo7pOLnfhhDqs68J+Qxd2Gruw0UCwdA7gk9klHE/NooVRr0Au&#10;R0dNNTpqa/5rc3Gxj6V4fOkks7P7x3onT0Wuu+/fFHn6odjVF0bGHRPnJsJEqIyvhQRkyrleGu/Y&#10;S9wwGEC3EoB6vxC0hUYzaqdgTJaJKbkKcyq6Uz0dYx6dZ2Eh1ospIxsPIwHD47FVxWNaY8KM0YDW&#10;jES6xhAURQXDmBgFY0YSirJSUV+c85O++nKV2Wz+9Y81O9Pa+scEysT+wgK26ES2xyawTXDsi/6T&#10;0UkcCXGd0OHwOI75ngQOiw4JjlPXcirRaSvWSZAhQB5Sj4QYlx7yO4/5HRJUBkakkfRPgTKITdrL&#10;9fZOrLW3c06nQqBIbqWtWYo/R53tOKKD2W9sxG5VDW14EdoiYqSd3hWTgO6EFHSnpaNFloryqKiT&#10;2qCYVyw/8VeaKtzd/405Imaql7a8Ky4VfQTKKIEymabEFIEyQ6DMEibSpe1PQeUMKJIzkWBCV0Ln&#10;IRzIl8HkTGtZBqwoDVj6uSJ4qBUFXQ1fS6PJS/0lhMdPiS5DSVdyBhNV6ReAsiMuk882YE+Xi319&#10;PvYMBAot9VYBP09HsZpXJQ1CNGuoxlx+HWYLajCQXYD6lGRk+7khye42Iq5fQn6QP6YIkwlGoy6V&#10;FoNsSZtlCqTYOCH04k3EXLOiU/FERXgsOulCJvUFGM8rwFSxkfN81PCY5jq5YYq2/qSkBt8rb8Se&#10;uhDND9iSX7dH6dX7qL7tjIpbjjBdd0C7VwRqxN3HUTJ8WsWWmdFFzL9P9/HD+k4JKI/pTiSgCJgw&#10;5jzie48Im0f1XdIoZ2IMkUNqv7EbO83d2Gzqwm7XIB5OzEonJwRQihRK9JubMdze+lftZWV2luLx&#10;M6c8W+8/ynP3mynxDUKRux+Mbn4oIThKCJESZ7oV4VI4N1mWK/iZanG7h28g6v2DYQ4OR09MHEZl&#10;6ZhVqLCopbvNYdnIzcNibg4Bz+iTR3daoMdsrhpj2gwMKFPRnhaL+sQw1MQzliZHoSEjAfUKGarU&#10;GdJTEhuKs9FeZZzuqKj4N5ZN/fVNKz09H2xOTDzan5vHFt3JJmON6JQV9/LsDY5hnzqgDgcJgiHh&#10;UITGPtOBOANEiOz0DUhPFBQXvwnAnBA8T+hqPqLDkUS38xEt5GOuE++J5yQLoOyK09Ld/VJe3Wjv&#10;ojvpwHprG0WHQu3StewzD+4TJgd8vd/cjN3aBszm5KExMgYdiakYVmrQnp6O5jQZWpVZP2mVZ2lF&#10;lLP8xF95aoqKy2hOSP5Ja0IyugiWAZkcg6mZGE1TYDJdPORbjZl0giVdgzlK9GsspVPCoYi+FItD&#10;EUDZkBskPQ8kZ1qn0xBAkR5E/hUkORPOBVDWlQUWaPy01r/wWjiUEgLFSKCIe21ypXtvNsVl8nm0&#10;0QUmuhNm86JybIjrRvIrpPtGVhk/Fgyl6GXcMxHm+Z4+MLi5I9vZBUW+fihlxOln5Zuns5ngd/Zk&#10;KFDiHwIDHWR5KO17ehYG2Mp2yZVo4b40J8nQp9VjurQMU0Ul6OX6rngZFjX5OC6uxvdKGrAl06P+&#10;jhtqrzuh7qojGq67oOa6M+qtPbGRkYuRaB6TiBR8XNqIHxMSP2KEEWA5BYrZAhQzgXIGFToURpyH&#10;4s5cAkXA5MAClN0mQoXaNHdjm1DZH5lEC7fLwPI10deNgfa2T8p0uq98XVOBR6BDkX/QX5ZyHxgJ&#10;CyOhUUyAGAlVEyNQiZOHJJMzIct9VEf4tIREoD0iCr2xcRgRg2MpsrCkY+OUQydKzekID2UGRhRp&#10;GFOnY0QlQ1daDNpSItCaHI7GxGA0JIXAnBaNtqxEtGu4n/m5GnUaygmUakMWGo2Gv+wuLb1t2cxf&#10;37TcO+S8MTr2H7cnp7BOx7FGIKxTgszbfQRFLyt9j4godCMCKgTKIUHytPYHR6QraYX26DzE2Ckn&#10;dCMCKE8IEaGPJmfxMSWgIh68fkRgCZciHsmx0zNAoPRho0PEnk6st9CltLRKZ332+HqfzmW3RYyX&#10;0sJ824id+kYWSi3zeBK6s5Roz1KgSZ6JRkUmzFrV9zuVyvctP+/XMjWGxV6vS0j8cYsYRzQ1Hb1p&#10;cvSmZGKILe84gTJJmExniAeQEyiZooOUrYboOCVQJJfyVYGiONU6wbCqysXKV9Sq+LykPKxLnawE&#10;xvOkNvL9z7VBmGxqCRBxJ3AO4xZdyVqeCeviqtbCcmwWVWDbWCVp11SNg/J67JRUETKVzO+lmKf7&#10;mGSen9QaMM8IukQ3M0MotcYloSc1A9N0O+boeHSlpGOOjnKtlFCqqMJ6ZTVteT226xqoJizydR9b&#10;3gYBGEbLhZxiHJnq8KS0AZ8U12MlTgWzlRfMN93RaeWN1lueaLrlhkHPaHxaUCc9HmSQQBEXs0lA&#10;ISx+UNOOH4jIU9OCJwIq1CMuf+ZQajtxws9KY4dQh409OKD2qd3mHqyLS9d7R/Dj9V3U0rnpklOw&#10;ODGG7pbmI0V8/JuWovFzpxrnqP9voU9wUTEdR7FPIEq8A2F09UGxozuMjh4Ei4CJB8pcvRh5fOlM&#10;gtAeyZiTkMiylYZZZRbm1ArO5ZiUp7PMJaEvJR4D6UkYlCejhS6kItgdzQnB6EonQFLC0JZGIGVE&#10;o10ehw4BFHUqgZKGOqqKYKnKZl0x6tFZWvzrvftYZKiVvoH0tZGxn2wy0qzSaawQCut0DdIFbazs&#10;u08B5WiIkUWM3ib6Uiw6Bcoodvv5WUpcTStcigCGiDgCHo+oJ8KlCKBMzkivRfSRXAqhdeZSNjt7&#10;JJey2dqBDcJE3NuzR5hIonPZbW2XxvNcqa1Dh1KNchK8TpZGkBAoahWastVo0qo7Z5RF/8LyE38t&#10;U4138B/VJiQutqRn0gnJ0ZOuQC9jzxBjzzhhcgaUWcJE3Hq/QKCIQYHEhVhLZw5F9J1IQBGR58uB&#10;skEJp7GizsXyM1pR5z31WiznEyjM0kJcXlMTCJpCrGlZeZ8nTRFWzyRe64qwzrgjrjDepI1ez+Pf&#10;PgcoOyXV2CutIVRqpNfCsazTvRxU1uGgukG6BmKHy2vGMgzQkVSzhS1jBRKngKtp2xcLjDioa8Q+&#10;tVVVKwFlXcRWzicJmnY2ClXxCWhMljFKleCothkf17biU+EkCqoxEZIi3fjXSqh0WPug7Y4Xl70x&#10;EZCIHxTVYzRChvGYDHxa3ow/r+vAj+hMfsD5p7Vt/J42fFQnbuNoxeP6dqqD6jyNOwSJ9NgJ8Uxg&#10;6pA6aO7FnrkXO629+Hh8Dp8urKJKm428TDlmhgcx1NmxVpCc8W1L0fhKU65jwKsFvoE7xgDuE0LF&#10;6OGLIid3FFMmV0+Ue/igkvuq1i8Q5tAw9MTFYYjOZDRdRhecjAECpDsuEi2RdB6h/miJCYU5jpEm&#10;jPs3zAfm+BC0pxIisnB0plHpdIKZMejMIlCUAigpaBHPINLQpdCtVGWno8mYjY6KopbF2v4vHR/o&#10;F55WzeZ/vjY0XLc1MSVdfyIualvpHcAaJYAi3MkeKX0ghn4cGMPJ8CROCIOTsS/qiDFJgES4EyHp&#10;KYOcC6gIpyKg8lhEHgkos9KyWP+ZS+k7cym92KRL2SRANgmTnXZCpMMCFGqHUFlrbMZCdQ13kga5&#10;oaEwcuebtRo063Wo16n/plGl+pVOFT9vara1/d3quMQycwaBkplFG6+k5SdQ0gkUgmSSEUcMNyhg&#10;IgFFLoBy6lKWKQGTM6CIx3WuC5diAcizEg/BWhOuQ5OHFWr5Ka1oCRBtgUWFklYpAYrPRFCs6op/&#10;WmL9MzoFSjE2xL02+VzOK/5SoIi5eL2WX4olOgih5TwjrbcWQ3IVxulUemWZqAmNxFCmEn2MNiXe&#10;/qgiUPq53J+pwBCj6SSj6nRBEUay9cz6mSgPiwL3LYYM+ViqqMZ+A6MJK/9JRaN0pubIUIGhgHg0&#10;2Hih4Y47mm67w3zHE4Mu4ZgKSsGJ1oQevxjJpfwFo86P6EwEUETc+bSuHR8TIkJPGggTSZ1UF9WN&#10;R4TJw6Y+nIiHY1FH1KG5D/st4tEvQ9LQieJ+NpN30N2zAAAHN0lEQVRChYKsLEwO9GGgrXWmUpnz&#10;lW80FZN40FahT5CyKCD4J0W+gSgUQKEjMVJljIxVPv6oIUzqA4PQGhGBnngCJD4WrVFhqA8iNPw9&#10;UeXrjio/D1QH8m+4XOTpiPJAT2nQq87UKDqTcAko3RmR6JbH0LnHoUsRj07V50Bp1FqAomMjXKRF&#10;a1nBZn9V1Z9YNvNXn8Q1/XQlEyLurDHuCKCs9g1IDmW7T8BBdJ6OSc7kZGSKIJjBYwLhydTneiTO&#10;Ao1NSU5F6k8R4vcIqEhDRgqo0I08JnhE3BESbuWRgNFZBy0/K3XOir6UTkKlswtbBMk2gSJ0BhZx&#10;r89aUzNWGHvMzOkaPz+YEhPRmpON1jw9GrLVn7Rkqd+z/Lxf61QdlxzVkJ7xNx1sTbtZYYRLGcxk&#10;liVApCsXs/SYpxayCBPq7LSuON258ozEaeH1LDFMwKkjeVpS3KGW6TqW6DrETWGnN4YJmIjxMAiD&#10;z0RQiAF3dIwwFonl1a8q/q0YW0PcoLfBCLNOWIj7a54GylZxpSQBFSGxTmhIpoTR3RdKm/vQO7ig&#10;iK2sySdAgopwKgIiYnlSZ2BrmohiwqXQixWJlafYPxAV4RFoSUnDBKPSGuOPGP7zuL0bhw0t2C2v&#10;w8PKJnxUaZYiWTeBUXPPC9V33KQR2UY8orGfYsBqrArrKTqYXYIwE5eFv6zrxo+q2xh5RNzpxPeb&#10;uvBJYyc+FoOeU0+aCBOue9zUTfXgMQHyqLkfD8XzgKmTln4ctfbjgDrsGsLJ4CS22NjlJqVCxQgy&#10;2N6KhrKy/hJdyb+yFIuvPJX4hJwvCgj5qJDgyOO+Knb3QQlhUs79UekbgGo/yj8ANQFi7odybw8U&#10;uzkhz8EOhgc2yH1gjVxHWxicbJHvZo8SPzfUhvujKS4ELUlhkkPpzohCT2Y0ehWx6FUmoIcw6VIl&#10;oUPNaKRJQSNBUkdVamVSP0pTSd6P+isrf9H73L58mmvtfX9lYGh/a2ISKyLuEASiD2WLINmTOmAn&#10;6S6mCQPR9zGHj6fm8cnMAj6Z/Vwfz8xLYDl1KpYIJIDCA/G0UxHxR/SlSP0oFpcinIsAjgCP+Pwu&#10;Xcp2dx+dSg8loNJBp9KGHc53+Xq9pQUrTU1SHKrPyEBOSAjqGXfMdCftBbkCLJ1tWu0vfN/OV5nq&#10;Y2RWjekZ/65LpSH9VTxwKgxmaTCu0GNa3LSlNGBemSON4bFIsDwNlGe1ItdjTWGQ4PGshDtZETft&#10;WSAiOieFxJ2mnw2woxdDAZ6JEMkuoUwWlfAzv4AMJQQJAUKIrElnc34aKKcupcbSh3IKlfaYZMm6&#10;19GRNETEoDEyVnIpe1X12C6vlvpU1krK+boOW2WVWDGWYo4uaIpOZLaQ7qasHBvVtdhrbMFhaycO&#10;28Tzbjpw1NSG47oWPGFMeVzVjHnCtzsoDu3eERgMTMRyghqP1Sb8VYkZxwq6qlQ9mp0CMS2AUtsl&#10;9aH8uLEbP2zswg9bevBJcxc+Fo+4lUSYNBMmzQImvXhMiDxuGcAjix6KkeLbBrgt/dKI8T+cXcWT&#10;mUUUyDKgoBMuzTPAIJebjn+Ju3UND0J/L98nqDuP4MgjWAsJk2LK5EVxXuLhRYC4I8/ZCVpbG6ht&#10;7kJjZwWN7V2obG4i6+5VZNy+ArnNdeS5P0BFsA9qwv1QFx0Ac2Ko1H/SmxWLPkUc+lUJ6FMnoled&#10;hG7CpFNLh0I1alMJFBnKua5UmyYew/r/9tVUBVs28Vef5tt6nJYHhn64zrgjgCL6UDbpVHZFHBmj&#10;i5gQlZ8QmVrEpzNL+HSWml/G9xe+qO/NLeKj6TkJLI8nZ6RTywIkAhCif0SARfSZPCFEPgMKXYoE&#10;lM/6Uk5jzzZjz1ZXNzY6O09PH7e1YptA2ekmUFpbsdpsxiIdSgMtqCkpEWadFi25tM8FuX/Vrc/1&#10;/k3do1ARlPwdOpSdbo0WXQIotPlDCh3GVTmYJkTmCIJ5lQGL1BIB8zRQPrv4zCJxAZq46lM6zfuM&#10;pM5YAmSZAJFuVz+TiDmMKF+EyXOAov8FJIYSzKXEhWZfAhQBE9F3sl9Wh73S2s8+N6/Lx0JOAUay&#10;1GiNTcSkNkfqTzmoacBGKR1NZS2O65txWNt4Oqf2ahuwQzeyz9gqBiM/VRv2mlqx29TCOeFCoDxq&#10;Ev0crXhEoDwsa8BRUTUeG+vwvdIm/FV1J/6qqgP/rqwVT8RA0/IC9PrHYipOjh9UtuDfM7L8+7ZB&#10;/Mjcgx9Qn5i78JGZMGmhO2khULjusVnApO9nAuVh3xj+/dqudC1WKSNPGSOaJj3tJ8khYb9UR2aJ&#10;r+yf6D39cvU+fsj1pggQg4sbHYcLHZ4TdPYPKHuo7e4h485NpN64gpQbl5B8/UPqAlI4l928BOX9&#10;28jzdEApo09NhL90I6Y4uyP6TQRQ+pXxGCBM+p8DlAa6lFpdKiNcPErUqWgoMaCtzKi2bOIvMH3t&#10;a/9/ByA9GM41SWoAAAAASUVORK5CYII="/>
  <p:tag name="ISPRING_PRESENTER_PHOTO_1" val="png|iVBORw0KGgoAAAANSUhEUgAAAUAAAAFACAYAAADNkKWqAAAAAXNSR0IArs4c6QAAAARnQU1BAACx&#10;jwv8YQUAAAAJcEhZcwAADsMAAA7DAcdvqGQAAP+lSURBVHhe7P2Hf1XVugUMn3/he9/v/u49QtrO&#10;Lqn0IiIgoqiooICKjRZKEmoIoYTeBURRRJTepDfpvZfQO4FQQ0jvvWe8Y8yVDZET7/Gc6znXc++d&#10;4WHtvfZac83yPGOOZ7b1p+yiKvzvlUpKxd8lWcXVUlKO7NKyailBFo9pJUAGJZuSKymuRF5hBYqK&#10;ylBenoNSSmVVGar4VzMU5gDXLxdj6dJr+Lz7QjRqNhKBjaPgajAM3n7D4RswBj5+0XA4J8DmOwEO&#10;+2S4nNNhD/gC3s7JsDknwtdvHI+j4HSNhMt/BM8Pxp+9e+HfPT6Ch60LmrbojvZvh6LbZ8MxYvQX&#10;WLpyE46cvIg7DxKQXViIgtIi5JcWoqy8AhUVVaioBCorqyiVlAojVeVMLKWqwpLKcuakgucry8x1&#10;VVX8znuqzD3l/C5hfvndZNktvObpUb9BvyvCZ1JVzvsqSk3cVYqr+h73s/ko890tVe4oypjEinKU&#10;oZSxKsH8v7wc5aWUkgoU5gPxCQU4cvwKlq3YhvET5qNPnyl4r9MINGnSB96+H+MFz254wacX6joG&#10;wTtwNP7sioZn4Fh4B42ijIRHwHAeh8NWbwTqBAxmHY2Ar2MsJRp+/mPg5zcaAayDAP8oNGgyAp0/&#10;m4cvvzuJQ8dTkZLBJFUHJb2YKS2sKkU+E17IssxnGrPzi1HIY0FJGeuFv7EscsqpY+VFSC/PR3pZ&#10;UbUeVlKqKLCkyJLadd6S3MJfl7z/RHJqietfWf4PAGsBt98iluKVEwDd4GcBoI5ZpYxbClzMc4Wl&#10;VOAKlJZVooS/V1WVGPBzh+JS4OHjQmzfeRlTJm5Cx3cmomHDwQgIGgqbazB8/IfAHkzDChxP8BsH&#10;X/8JcAZMgc1hgaDNPoEgR9Bz0TCdUfB2DIGPPZwG3Bd2Vz80fnEY3u08A2GDFmH6rC1Yte4YTpyO&#10;xYP4bOTm09iYj8KSKjCJ4D+UEmDKiCJ/AWJPhWk3KGNJFdHGgBONt6pSeSsn1PCPv+nPMm+3/JZQ&#10;27WKx/1MPc+NftXAqmdXS0VFMdPLVofnWeLME8ucIGgQW2KAtRLERl7LMwTvYoFMQQVSk0tx4Wwi&#10;tmy+gq+/2YvBEUvQudtsNG01El4B4QS8QfizYwC8/IfB028YbIGjKKPhGxTNc6NYN+Pg8GMjxPpw&#10;OMfA6T+WDdFofh4JH+dQ+AYPRGCTQXij43hEjV6GdRtPI/ZOOvXDSh1zYKSM2S9my1NKKaJ+FRaV&#10;o4CSR33KLaVeUbII5Jn8TQ3wMxD87QD4a5JTC+jVlP8DwP9R8vsAYCZRLKuklEe1yEX8vZiKUoy8&#10;oiICTDGZCI1WYGEM2Qo5eZU4eeYx5ny9B917zkXjJgNgt/eG3RFGA4ogeNGgAghqNCxP/9Hw8psC&#10;D+ckghwNLGAi7DQ2H+do+LjE8gbAEcD7A/oisH4IOnQcg8hRy7BwyVHsP3wHV29mIDmtAsTgGsEC&#10;Gf1vWB4/VBL0yphWHSuVZqJEJVmTBTjVAMQ88CoeJfquGKy4agad0a+0VQPyLCbQflHEz2wTjOSL&#10;HRfCAACL0oAwSbIRfafNm88koyw/E20twf18PU0wQhBGAYEvl2eJBjqvBofgCIIjDDjys6GxjFj3&#10;6LPJH79WBz0vhywxNi4Xh088xOLVpxARvQKdun2Bhi2GwREcxnIPR10b2aF9BHwcY9goEfACJrEu&#10;WEcuNlgO1dF4Nk5sqPzHw4NM0DtIbD4UNr9eqEem+f6HkzBl+kYcOHIbqRlkp8orn19WrkaknCBN&#10;FsvklrCRKqLOFlDyCW55lBzqr/SvVhCk1K7zf11qY4Vuqe36f2X5PwCsBdx+i+RQ4XJooTm06ixa&#10;dUYBwa+okL/RjSQIllBrLSUmi7Jsiq4vEPcoBxu3xmDo8B/Q5tUoAl1feNlC4XANh10uFN1XXxqN&#10;NxmeJw3Km66UF11fL3+yvsApBL9x8HJFwtM1EJ7O/qjfbBheeX04PvpsOmbM3opd+67jJllFWhaN&#10;p/q5ViDrqaQ7WFVE487nZ7rhlUQfAlklWanFpPSZYKEUCw+EKbUExVvAyzJyy5GYVogHj7Nx+14G&#10;bt5Ow6WrSTh15gH2HbiBrdsuY/Xqs1i08AQWfH8M8xYcwVfz9uOLOTswecZmjJ24DqPH/8TjWoyb&#10;tA6Tpm/CF1/uwByyr7nzD2D+j0fx49JTWLr8NNauv4idu2Nx5NgDXLj8hHlMQdz9dDx6UoDElFLm&#10;l5BHUCD5NlDoLvOnQSeq3WpLmOdK3kCQNKxczNGIwFGuPMvDxPQsZBdW4vaDLOw7egdfz9+FXv3m&#10;4rU3xrHxioKLbN3DKxxedjJ3vyjKaILeOIIdGbprMjxcEwmAE1DXLxreAWy4/CN5XnUYyvoOQcuX&#10;h6Jfv/lYwkbrxo1U0ON9GsTG1R1RVkZPgmCnrpQCthr5bEVyCYDSwWyeMzpJVzjHsL//HAAtl7l2&#10;EQusDfwktcX1ryz/B4C1gNtfkxxKnvr1qHC5VLxcAmAeaU4h2VJheRmBTi7vM/PJJZO4dCUV877f&#10;gw8+no6GzcLIDHrC07c/j5E0mlFkcuMIgHSd/CfCpj4+MggbjcWmfjy/CIJeBOr4htNg+qFB86F4&#10;76PpiBq3Gst+OoOzF5OQlFZsmMEvDZ8MrpJUQAZOYy+vIDOqKkB5JQEQhZQCprGIIjfxl3CpeEpI&#10;lhITS3H7djbOnUvA0SN3sHPHFfy45BhmEKgiR61An9Dv0OXD6Xjj7XF49fWRaNlqKJq/OBDNmcYm&#10;jSMQSGYa6D8Y9ch8AoKGwC9oEFkSGat/uDm6AgbCFchz/gP4fSD8+NkvaLAR/+AhRoLrD0OjRsPR&#10;oFEEmjSNwIsth6FN2yi8+fZYfNBtFnqGzEdE1Cq6+LuYtlNYv/Ua9hy6h9MxBMobGXgcX4K8bObp&#10;l1lkELAI6ZVb9XOqAZArTVAkMFbyWM5yq2Qj8Xz5iJ2mZpbg+s10rN9wDpMmrcUnn9FdbjGUzK8n&#10;vBxs2JyDCHQjWHdk8AQ/b/9JbLjG87OAMZqf6RoTDD19CZq2cPj69kVwPbLCzmPpGWxi+h8gm56C&#10;O6gpragkIywrZN3k0bvIpy6WELAsyTVuciWBqtKAWO06b0ltwOeW2q7/nyr/B4DPgdtvldxCgiCP&#10;efTVCujniXkU0210O1aS1MwqHDj8GBOm7MIbHabRuAcT7AY9ZQm+VH4ZR12XgG48AWICXH5jYbOP&#10;JCsYTuH1NCR7QAgatwjH+92mYMLUDVi7OQbXYtOp5ORvfK7bRGTGZrBCHVzVrp7YTUWFwK+EQheL&#10;vq6uV/pEMngVmA2yG5DJFeDYqXtYt/EMvvn+AMZP2YJ+4T+iK0GmXfsxaPbiUAQ3CCdQ01jJXnzp&#10;eku8fUPhRVHfo68jHD62/rARrH1sA+HjO4iGPZTufQTzNZjC+1gGNoqPbQB/1zUS/uY7hOeH8HeW&#10;D4/mu5EIxsuGwmcwvG2D+RyWCwHDy0Y3lM+xOej++w006bL7hRFIw9GgSSTavT4ZXT/4msxqEaKj&#10;12EOmeeqlUdx6OAtxMZmICePeWf7UMKCUJmY8jNHlRHLSi6oGpEaYvXSqa9TpccrLexEGQvy0aM8&#10;/LzzMpn4JnzSfSYaNBsAD4KhLWAQPJxD4OM3iqA4gnU9mnUfTXCUWANbdr8xlCiCJ8vCEcIGoDfL&#10;fDSiRi3Dzn2XkZTO9FSnsYwMtoJgXcyHanBEjW8ugVCDJtn5BMLCcn6Xbtem8xbIZdKl/jV5HhBr&#10;Sm3x/SvL/wFgDVD7a5JVfRQDLKAyqD+LHgkN5RkQSUEfp+Zi4/bTGBz5I15sTYUXkNmjCRKT+Hk6&#10;wWOa6cvzJuh50gC8g8eSFYyAwznMgIW3t/oDw9Go8VC832U6JkzaiJ17r+LO/Wxk5OgJVjADDjRE&#10;ubBybyvovlWWM1Fy4yroo8rVMymygtKnfrf0/ArcS8jDwZMP8cOyYxgzaQ1CQufj3fen0C2PRvMW&#10;dM2DwlDX3pvSj0ZMMHMxXXS9PXyHMR9kpfYRZC50xQlsHgQ5D4KYBwHNwzsUdb36GWDysYeR6Q0i&#10;yxvM40AEsAEIJMMLJLsLrjcUDRpGokGDYahfPwL16g1DsFiiP1mfH68LGIqAgCE8DoHDTw3GMD5r&#10;EJ85GHV9BqGutz4zTY4hLEuJPg+Fr18k06p08pydnyke3gRKWx84/ULQoHE/tG0Xgfe6jMFn3aci&#10;MmoJvvnuIPYevIe7D/OQml1uykgdAQoqPYnKztQvG5gqdW3QHZVUke1XkUVqFNwd5L7ejsthnHfx&#10;xdcH8E7XmQhuwgbARdAnK7QxrQ7/KDiDouFrwHCcYYa2gPGwB1IXmH4fMn5PlqenbwhatB5Kd3se&#10;lq8+g7gH+WzErOeoT1fpLCpjmgmCefJECssoBECywNp13gKyDALdr8nzoFdTaovvX1n+lEm36Q8j&#10;LOBMUvhMAtNT0Xe3/Nr553/7a7+b73wWXYas4kKKBi+KzUCGBjYySyoovIbKkKnOZBpEFhVKrWou&#10;wU+jhhUEGo2KuoM68B8nlWHjz1fRs/9cuqmhVO7+NNrBPI4xAxe2AA1kTKGCT2erP4PfCYRkfD4B&#10;I1GHbMauPr2Gg/BWh3EYHrUMW7ddwd27hcinC10zqF+xnIBXTvfWgF9FMUVurpsjPAuFLNOEJ3m4&#10;ejUVO3fH4atvD6LfwB/w1vvj0bT1aPg1oMtG9/MF774EFTI5sjZvG1kqgcQ7YDjTSuAhwHgSxOsS&#10;1Dx85b6Hw0VXtl6TYWj28ki0aT8Or70zAR06T8H7XaegG938kL5zMXjoQowZtw7TZ26nS7cP3317&#10;AD98dxiLfzyB5UvOYNXys1i9/BxWrziPlUvPYtmi01j8wwn8qP7CuQfw9ezdmDV9G8ZN3IChI1ag&#10;N0H64+5fk5F+SbD+gm73VLzSfgJefGUk6jUdCle9gWTMBGzf/gTjUNNl4EGGWoeNSV37AMsl9RsC&#10;D372JDjXtfUjsA5AQMOhaPRSBNq9Mw7dQ+dhKt379Vuv48yFFNx/XEgweb5UqwMBqKqCv2gaUKmA&#10;kfXCk/pzh/wCIJ5x7N9/H+PGrsd7701C4yYsY9/eLEeml2AoBuhFAFR/oS2QrjIB0UcDYJpyQ1bo&#10;yXR6ePdC/UaD0O2TOVi2/DT1ItdinwyaQVTBL2Vs9EpLy1BYSCDMJxDy2RL1jYrha2RYup9RXIE0&#10;KqwRfrcET6VW23SL25bcx1/YVC3X/8HlTxn87w8jNNYMFuQ/TzSCm08pskQjuaR0GQQ/STrBMK2g&#10;DBkFpWR9VC66j5rOos5ot/ZpoOBJUiE2E6z6hy9C/cZ00QhkPgQMX02N0Lw8FxXaNYrKrNFcKrpL&#10;U1fG8ze6PzIAV180oXvZu+98/LDwKM5fSqbiVrtX7kC2Z031UD+VRnQrCLoyN/Oj+V9BbDQ5vRhn&#10;Lj3Ahm2nMH3GJvTqNRdtXxllmFZAIJmSncDs2w8vEOy8yDrFmMSuvOWeMt1yKT2dfWiIfVCv+WC0&#10;ah+NTh/NIAuZj4ERSzB20lrM+WYnlv90Ctv3XMepcwm4dDMddx4VIJEWlJkjJlJOllyJQjYeGgXW&#10;UeTUzKIhTkue9hXUEJ03BLZaynmfpumIdWfls25yypCYWoq7D4pw5XoWTpxLxI6Dt7FszSl8NX8v&#10;xk/diCFRBEum9b2PZ6Ht2xNQ70UycP8+pv/Um66yDxmmpyOC+R5JwBxGhktGqTJxsQHw60/2S1Cs&#10;PwjNXx5OV/ZLjJ24Cj+tO4oz5+L47ELjiqrcf1E9ZGEaOScP5+/6v4j1RDRxX8W8FeYCd2NzsOan&#10;GAwasggvtyXrDxRg87l08cUGvZkmT6f6DMfBi42ml4tuMuvHFahuEbrRthAy6F70DCZixYqTeHQ/&#10;7xd9mxVEQ83htECQTLCggkI2yAY8k2WYQZ1OZ4VYos8VFOo67c8ttdqmW35hP89Jbdf/weV/OQCS&#10;7dFtyCS4iQ1mFFJByAwzCsUOaXCFZIcFhcjhsaSsjIplgY9RNBryk8cFWLf2JPr0m0NwCYWdrqLd&#10;GUFXjKDiHGXm5vk6J8BBwHMSCP0Cx/GoybIEPSp9UHAYPuw2HTNmbcTBI7eRlKSRYymxeQTBTogg&#10;F0tuLlme2B4RV66PUiHTov4ij+X2KDEbO/aex8yvNiB00Dd4q9MoBNTrCZvPALgcUXBQfGw0ModG&#10;m4cRgOlCOsLomtPg/cMQRObZrEUE3uk4Df3DFmHijHVYsGwfXfmzOHIyDjfupONJSjGy8yzXS0l0&#10;i4LS4hZ3sCb+PBPrV92h1LulZkxuqe33ZzG7Y5LoCrmBAiUdibvIIetJTC/BjbvZOHomEVt23cDC&#10;FScw+YutCBv8A97/cDJatBlO8KGLTlH+xWo9bf1ZHuGsPzVidKFZn952skRnCOo1CEObV0cTWL/H&#10;1JlbsG7zeZZJFjLzCHdMiDt1YmL0D/jJPTeyDBVsWKvUaNZAzqysKpw8HY/vFuzFh59OR/2mA8lG&#10;Q1gnoQRo1lGgBsGmmIbS20VgJCg6pT/+I9lAqQ+2LwKD++ATNkxLFx/DrZuZKGJjoaCnlxIIC0tK&#10;6BoXIZeSXaRGno1TcQmllLrPhp36LzZobKE2e6xN/sKGakht1//B5X85AKpVFNhVEexIicm6svIp&#10;NPIctp75ZIeFJYUEJIKQpVsmpKQW4KefzqJnrzlo2mwAgUXz99R/F02AmUBmN4kgQ5fXMdaaEOs3&#10;isfh8CEYOdiCt2g2BL17fk0mcAp3CCz0Wp4GudYatEAVhSzCmq5Bd5fUSIqtoP7GzLxK3L6fS0M8&#10;R8bzI95+P5ru6EAacy8aLEGNTM7bN4LANx4ugrCvnczCRlbqGoigRhFo3GIYXntzFPqEf4dZX+/C&#10;pq2XyXAScDM2EwmJRYax1czz08CTph9M/YsEY4uRaipJEX/SiClBnN/LoEnINH5+Lzdz86oBwYw4&#10;61i7WDBm9WsaoZuvgRyNZGuitcrCNAqapE33U9N2DO9i+WjydbnSZhJqBfdnHZWnJ8lFuHM3Dacv&#10;PML2/Tcx78cDbDC+R4eOE0wDEFQvjPVG99hrAMFvCMuSjYYGpOxR8PYZDi8flqkrAk2aj8JbHSej&#10;/+D5WLz6CM7fTEZaNtMggHMHfqlgw1kl6lvOuqwoZJpZRmo9q4PmXz6Iz8G6LecQPmQ+Xmwl8O0D&#10;L9aVjbpj96enQDZoJxv0YUPq5dBKnzEE7tHwYfp8vMjSg8LR9YNp+HHxIdx9mAO24wZni1lORWw8&#10;88oKkF2aQz3Poxus7h6BoNXoZxIALTe22i2kHdRqm26pxYaeSm3X/8HlDw2A6WRhv7fUjN/08fG5&#10;6QS+DEp2fiVyKSR8dHNpslRUMT83B0nNqMDuvZcQOmAOGjQZQsMINR3VvmydHS6CnmMKAXAKnAHT&#10;2FKL7WmeHw3J1pMA2AvtXo3G8Iil2L3jJpIS+OCnlipXqYDGwQdXap5eAW2HNOYp5KlFZzqzK3Hh&#10;chJWrzuLocOX4Y0O0WjYVAMU/VDXpw8Nhy4sjdPuIMv0HUXA1bzCwQiqPwSvvD4OH3efg8jRy7Fg&#10;yVEzTUSsLiVLLKFGUkxOq5+rkxL3KYlYTDlBRj3xEjOLWiKrIzCRAZmJ1LzxF8JzZnXJ3yEGJcwz&#10;rM8CvmpyzNOVFNYRn63PJpj7dNCTlSb3b9W/1whUCaRkFuNBQi5OxcRj8ZIDGDX6J3z62Xy0f3Ma&#10;6jeMhEa0PTwHsFFhfdrHwumYxHoexbofRJYfinpNBqLVG6MRPvRHrFx5HOfPJyMlWS5x9UOUbC3p&#10;qyzkOdaxGozqeYdqFBSUsrTsChw6fg9Tpv+M19qPh1/AAAJufz6D7rpZ5RNNICQrZCMrIFT3isMx&#10;Ek41rr794B8cgs9CZmPlhhg8ySg1zYk0K596XMCGpKCsGLmFxfRqSujl0PMhXX5+GZ2xB3pAvyq/&#10;YktG3Hb8LyT/qwFQz0srrERqPltBMj6NoBXzfKXm8MmwqhUzi1h0+PgjDI1aheYvDaVC9qWboj4b&#10;Mj4tfaKr4uuazPP6PJ5uDN0UP41K9oQr6GN0+XAsZnyxEcdPPEJGBuOWYRgDlXGSlpi5emQ9cpfU&#10;8VVtqHI18/KBK9cysXzVeUTy+W90GGvcMYfcNrncLrlqQ8g4Iwh2mk5C9ufoh2ZNo/D++19iuAG8&#10;/Th08g4eJxcim0BvRq6tR5hg8lkp9iKDJEsxQhDhDxJzgdJswK8W0W/V4r7nHyFKx/PnqjHxqVjA&#10;ZwGnKV8xT0KBgMYaMXezy2Ky6mImWcxTf1aQp6qpMSmpFThHIFv102lMmLgRH382By1aRcDfn24x&#10;2aGm9PhWl7vdfxjdVPXlhsE/KAyvvT4JAwauxPwFx3Em5omZbvOL8qZuVag7RV0bGsBiOgxD5m+6&#10;Ti78hcspmPf9Pnz86UzWt4CwN4F4EEGYjS11TPNE7VoWSTHrj7X+O0ATsEPR6KUh6DtoIbbR9U/M&#10;4LMUL6WEBVRSrpUktIW8YmTkEwQLCIK0AXlAxgui1Ap8bvlVW6LUZtN/cPnfDYAa6CjhOU1mLi5H&#10;KbXPMjRLWwvJNK7EJmDiF+vxYpsItrrqI4qCh12z+Ql0BDxvv2nwIvj5aASPgKhRu//wCYM9OBRv&#10;dxmPeYt24lpsihkIULAwwxrFtTrJ6Q4Z6zU/m6AVI/GJudi07QKix/+Ed9+bjKBgsg1bPzJJzaEj&#10;CJPleZPlefsSbAl8zsAwtGw9AuEDf8R33+/Fnr1X6c6mGaXWMxU9eRABVkvbzBcDFgJjrTKolOVp&#10;BEWjmkyPNZ4p9qvBF16kMqkWTfkwjMscea4acPQQw7p+VXiduca6/ul3K4oan3/5u9ijSXu1PPuk&#10;NArkGLcRnVOaWbZG+Lvi4Ccr9+48qewF+GKPPMsy0QRjSblxT1VZOjJRDJruJNfy0PGbWLT0EAYN&#10;WUyGNorsUPMOQ+FhIyiKhblGG/dU04Q8fQabSd1tXhuBsKHzsGbjccQ/zjZTZFTdCtpkQhOxK+ja&#10;V1ZqegsZoro6qn8X69fUnBUrzuHjj79CMHXAy4suun04G0CyQc0uoKfho4nzzkkEPx79NJASgbq+&#10;fQjYwxDFBvDwyVtmbqBKQdWlfuZC1nWe1qwXaHBJYnX/ZLLBrRX43PJrtiSpzab/4PKntCKyoD+s&#10;VP4mydAIV4F1TKfoXCorJIWSTEmqPqaaa9XSseJ5XY6WEhUWUMGLUUrFV/+RO9x/kI2583ejw3ua&#10;q9ULdQg+mtXvE0j3I2CiBX4uMj+/qTyOJThqOkN/BDUKw7tdJmIuW+8rt9LNRGPFakDIGLREhqc+&#10;MbXNlkHwJ+TklOP8uUeYO3cnPvnkSzR/cbiZv6a5dWrlnf5s+R10hexkAn4DUK/xMLR7cxIihi7C&#10;2rXncfVKClJSCmnEJloTzLNlaHIDjdHzKBeSP+iZNY+WhVhisVMBiADQAkGTXhOPuvlpuLzJHA30&#10;WBBUO/C5Rb/XLqYQfkX0u3mSnl39ROu7O13u+K00u8VczygUvfUc9zXVaWE+3TvdmDQoDywfs6FC&#10;VRE/l/A84+KfO6geU3MqcP1OBrbsuIHR4zbgrXenoGETNpDUEU9fskL/UWwoR8IRwAbROQR1fPui&#10;0YtD6QlMo3u7DYePPcCTFLFQK04Bc4VW6VTmWsJnl5AduqtRmBwfX4LVP53FZ5/PQcPGgwmwIYZ9&#10;SiftgZplQL2kTtqCtORuBI9RBMmhcLo07zEKM2dvwfUbqSimQgpglY8S5rWIypJdVELgEwgSFChU&#10;IaSQhaYSINJph+m0m3QNENJDkn09FfPbM6ndhv/Y8qdU/vevLmqZNICh0Vt91rkUssmkGpJMETAa&#10;up+rKQKlKCosQXmZFNFSctl+Vk4Vdu66hp69vkRQfc2LCyHoDIVDE1T9oqlc0fAJGkfF1vQETWPR&#10;hOBwBDYMQ6cPJuOb7/fg+s1kswmA9FvAUFpVRneWAEulrqqwjModRLru3E/Hxi1nMDxyMV5tOxzB&#10;QQPgWbc/vL21AiKKaRhGljGUzxmIoIZD8M77UzBs5BIsWXXUrAjJzxWLrI6wOlggwOdRyS3AtcQC&#10;gv+aMBaTr+dF52u7/reIQYNfkdqu/72lZtBXCxgl1eVmyo6f+btqT3eII2bmVeH23QJs234dI6JX&#10;4r2uM9Go+XB4+ISyvobCi8zQyxlJZjYML3j1gbcjBC+1HoaQfl9jzfrTuMH6k8ttBa3UKSJAsREz&#10;xwozpcUd1N364FEuli0/ic+6f4X6jQagrr0PgW8QfLUrTeB4eGjLLq0w8tMUrGi6y/xMj8QvsA8+&#10;+ngyVq87YaZJKR9FdMOLqR+FZMA59IC0flgAmEpJZr5SyQhTjT2JVFQY+QUbfE6et8t/BfkfA4AC&#10;v5oAKBEIphrg03mxRDE+LSIvRnGxJo1quRMNgMogwLp8NQ2TpmxC6zYa9etjBhAcrijT76INCqz1&#10;uWMpI+EM0nSX/nQ9+6NT1+n4YekxXL2daXY2cQczKllFkFV/k1xetfR0r6TSBXQ/Ll9Pxjfz9+DT&#10;HjMRXL+PmbLilHtDN1v7+dldkQZc7QGhaNNuCIaNWIxV607hys0UM2Aj8PxF4HcZr05bhi2jdX/+&#10;/URA92tS2/W/Vdz3/17x/S1SM9T2u1s06my51zpa4CQwEVZrMOnqrWxs3HYdo8dvRvu3J1NP+hEA&#10;e8HT0c/01fq6NBKvJXw9Ua9BODq+NwMzZu3FqbNJZvaB3F55CgZm2YCZ5YzGW+Dzqifel4kRPirA&#10;ug3n8Xnfb+EMDoGH3eqX1qRq30AyQf+JbJwlGiwhE3VY02waNu+PQZELcOrUPdMtI73XrIJiAq3m&#10;lRbQJuQWZ+SR7eWVmz7yFAJjMiWF+UurtrHapKZN/qvInwQS/+oikPu1ytBnTRnJIuPLLihCQZFc&#10;RLEjq0VVK56cUY5Va2Pw3gfTCHZUWB+6mA6CnmMMZRzBaDK/a53uOAIi3WDt3hLwOd3PKHz17V7c&#10;jMsCvQOaqxgfzdYwBils9UqNasWVuSRTqY6ff4gJ09bjtQ7jzWYAXgQ+bx9No+Hz7OrXG0yF7Yfg&#10;pgPQ+dMZmLfoMGLO3yU7VWqtIM5FJ8aI6a/T88gYLHNUSmoPtRn17yvkgr8qtV1vCX9lLizRcID2&#10;JHR//6+MIP9W+e2B5WuASRUucLLqoLxcfXhW/agGNJBx8WoqWfpp9Or/NZq0GAotiazjFQpv+2C6&#10;r8NNX56HJ1m+ayjavD4RQ4avwc69cUhNs/TTChYQykUuK8vld9FFS5/0nDtkhEtXn0THrpPgae9p&#10;ZgHY5J046RILAM1cwkk8agOGKLzgG4a6BN/XXx+O+d8fwGPNRjBxsQ70HOqrdpzRTjNZJAwZZH8C&#10;wCRmM+k/AUCdr802/+jyPwIAJW7AU0WICWpkN62gEunq2M1hq6bddUtLzAoKtdYK6tzWetiwIQsQ&#10;3Kg/6trIwrRYXUyPoKfRXYe2obKPIQjSpaDy2Hx64JW2wzB+8gqcu/QYBdXui5wjKY8ZZTQjfM/6&#10;+BRS0kuxdddlhA1fjGatI2H3H2T687xso820ChuP2h0moF4Y3nh3LEaOX4YdBy8jLiEL+Za+m2Bm&#10;ncgmtPZUUyvkVpORWPPr9EwZD9XZGDavqzbwf56o702DDEyTQKIa0sw5lT0bh4rqwZOa96k/sbxa&#10;BH6lvFafBYyqLvd1bpf0eXGHmnHWdp1bal4n+c1Bl+pxEt1nuhhU3xrIoBiGr1RbQVWn0fcDhx9i&#10;0tQ96NRlNho0joCPlhTaIqhXY+DjGAGtp9aofvMXh6FPn7nYsvkcnjzON3WtUFZGL6K80AJBusiV&#10;5XnmeXpOMdNyMy4TX87djfZvToDDqbmM6pPW6qOx8HDQa/GfCu+ASfDgd19t5ErGqC6eTz7/ku77&#10;VbP3oQJLx2wSW16hQZESZBSUG7tKpp4nVQNdbQAoqc0u/+jyP8IFligzT78T/FJF3zW9paAKufyt&#10;UBSf6lKkfh1WdPyTQsxbcABt3hgFT7ooXq6BbBnJwgLHw4utpScVRcuRtDjdzMOy98ZLLcIRFfE9&#10;Du6/gezqTQmMPVBLjTKqf4/GTVx6GhJTy7B+y3mEDf4RTVoOYdxh8JIrJLfaHg27fSS8vQehQaNh&#10;+Lj7VHy3aA8u3nhi9nZz454MqpyGZgYdlH4qJ0ksiQE/l8mYxa4kzxu2bLTm999HTAtSQ6zNACwx&#10;LmI1AFrst7pRMIBogU+ZVtVofmVNUFLc1X/6rCVdZldpxc8y0HMFnNrW/hf3VYs71Exnbde5peZ1&#10;kr8pPAXAZ+Jm/RY7LOapYuZBXNaKW/8XFBKobudixapTCAv/EU2bkwk6tP1+KFyBUdQJrRAKh8sV&#10;iiZk/917fIW16y7hwUPt5kMw5TPVJJh13xVFjF9TaAS2Vv6L+PhTMQkYN34dXm4TCd8Agixdbm+X&#10;Rqi1rngiPNi4+2h3cQ3UODWzIRTNWkZi2sztuBWXY3ROaZVrXETfOI8+eTrdm2QSiFQywjS6xyIW&#10;hlw8B4A17fFfRf5HAKDAzz3Qoe+mciiaApJHfeSpp45DPnXl8Jk76D/oGwTU70NFGEiJJACOgk/A&#10;ePgGT4BHAFvO4FF4wS8S/+4ThqBGQ/F5T7bKW84hQ/4Ag0CIOk9lrHaDzGx/S9lFzhKTC7Dp5xj0&#10;H/wt6jcLo/KF8jlDCah0fVxR8KTL63QNQ7Pmw83UlXWbzuN+Qi5KGIXUWQ6gQKNCBk+0K4fWoGoP&#10;P81dE8iIecjoZHw1hPc/b9y/t/Dh7kSazwb8dGR6BHgV6sCncZZXG6lYkWGBMlXeKhAv5z1mCggL&#10;yzBCitlZRVINpvq9vEy/87Oe7X4kn/O8uEPNdNZ2nVtqXif5rcFKgyCnpjB9hn0zHcqgYb5kaZV5&#10;piwE5BYblu5QOXhJEinVrr3XMTJ6KVq2joDdGQ5vH83j1HJFgaF23QlHcMPB6N5zHpYsP4Pb93J0&#10;99OgwbtyrS5hvJpCU6Z5hTyfmVOBvQduY8DQFajXaKDZHMLTMQyOoAnUw3GGBb7gz4Y+cJLZcLeO&#10;70C4tCzz0y+xfc8tEgY1uQRBplPsMp91oPfFpOcWICW/zCIYbg/rXx0AU9TJ+S8gyUWVSKLomMLC&#10;dkuaGbLnObZM6fysUSwN5+slRMVlpSihKyrVk+ImkI39sOQIXntzNDxsPagMg+BbT7vzav4ewS9w&#10;AmUMfINGkP0NYGvZC23ejMaX8/bh9n26HIxDQcZeQbCrNEYq10dPYKDWpKaUYMPWswgJnYsmL2qb&#10;qBAyTB7J+nz8IuCwD0ZQ4FC82nYcRo9eh30H7uJxolpyKwpNWSknozQjxjQcPUPPs1wruVhuN5dA&#10;YQyLN0pb3cJrdc5tnLzql8J75FrKKI2hiqFp2kcl45fwnBaXaWEbH804rfsKKIW6rzp+xW4eqLxr&#10;9rDWX6l10d73cs1LBd7Mg5aA5WYAaamsqDRWED9nJRML9FYgbchaQkNTB3wFSrWhgNYFailOJn9P&#10;5nVJT3gvjxmUvHT+RhdQi15pmbzNPFrTlyyGSQYud5QtnZKlsiw17NwqR6u+mD91VWhJnRgaRXMj&#10;rX5GJumvBF2icn1WwozXHJkQ/q9/jJT/qY6UJiaEJ3U0G62KIZqLrJCbV4ZTpx5ixrQ96PjONNSv&#10;F0HPYChBkI2wXFeKl/dQBAQNxqfdv8TSVUfwKDHXrAE3gfFq6aR2964g2BpPQacpTxJLsGjpYbzf&#10;dSqcbIDraAK39h0MmgSvAHk44wmA2oFmHG1gBOrYwtGi3RhMmbcZsQk5pjFWYPGhuKQUuWSBmbm0&#10;M9azbM4iHZouo3mB5bTHCmOrlrhtlNVuju7zfyz5lwFAgd8TSmI1CCa7AZAurpayqVLSc8tZQerA&#10;lZtVDU5URNYNLl5NwtBhy+AX0J/u7CAzPcDbKdY3lgoxkYoxjq7CKGtWv6Of2cxyUOQiHD0Tb9xo&#10;BTFI9SGWqo/PuKQ0JhkSgxbF795/HeGDv0PjloPoWsi1IeCxtfXR3nn2gbDTtXnn9YmYPnEbYk49&#10;Rh6VyW0KAkDLQC1GZBiVMcq/IrzO3GwisETnZZLqfXsKfNXi7mcrF4ASZCvKyNLKydoEDPxeys+F&#10;POar5JhHIYzO5REWtbbUWF5xAQEpEZV3r6Mg5hgyjx7GzXVbELvtAPKT0miTtBgNZxYX4/bJ47jw&#10;449InPcjkuYvwKMfvkPcwq/wePsKlCdeZ3rJkvgsTcXQ+0i0MDrl8hVcWrEMt7+fhycLvsWTeXMR&#10;98M8nFo4D/cO7mFhEwRpgAI63aK30mlVRYVhnqobniPuqDzLCMLKBrNuri1h3slNmTzmuVwstYTP&#10;JYgI3HkN//1Dg6kbJdD6ov/MRxXpzWvpmPPlDrzTcTJcAeFkgNqdZzRcfpNg86Ve2vsgqGFv9Ogz&#10;E2u3nke8RiaqEyw9LzNTZ0qsBlSFwyAsvn49DWPGbUbzl7SRgtYaD4czaDTsesugaxx1X8xwPBvq&#10;aPwbQdCnaW98PuAr7D8Sa3YFV1CStct5IcFOc2iTC8vxmD53AiWpsJTucQntUSDoBsJqAGS+jNSw&#10;5T+S/EsxQIHfMxZo9UMYyScAEvgyCotI1wvJKMgqDH3RpgbA0jUn8eZ7o+Hr3xu+AUN4HGktY1Pr&#10;55wMs3EBwdDLPgCuoL7o9MFUrFx7Hk/YvMmOJYQVGojllgpatBefzuWwwo/F3MHw8cvQ7JXB8PLr&#10;jbq+ZHsEUxtbcTvdmQC6vq+9NhFTpvyMyxcTUFDd4UyTpMEKpC1m95+5aP+Z1AQ+iQG6annGUywx&#10;/YhuEYAwc8yWAS1t6UREYIYJ6mV5RAtKIaU4n4ZESyALKLn7GDdWLsP5qeNwYWBfnPjwfax7vS2+&#10;e6s9Tnw7FxmpmgPJOATItJ6Yn1Zj5UcfY2OLttjWoik2vRiE9c0DsPHNlnjww5ekD494rUBIbIn3&#10;lZXg7onj2DAiCovffgMrX2qG7Y2bY23L1pj/YWccXbWYTDMPVaQnWjEj8JOvZvLCj/zHk0w/WRHy&#10;s8k2KXmkKfQQWDAm8FLeIhDUJhNqyKxyUfmY+/+BQfVTs37VF2oSZpgh08VivnY9BV/P3Y4Puk2A&#10;X1B3ehH94AygC+tP99hFHXOGoH6zcIQO/gE798QiPcvcyjxUWC6xWUuuQRLmW8jFkJMD7NoVh169&#10;v0NAsLVdmyNgFBvocXDqXTP+ZIUEQ0+/UfAk2/T064lX2g/F199sRmISaRyDiq+YepBXTneYdpZE&#10;1E4s4DG/1LjGKYWSmkywGgSN/NKe/yjyJ8Om/sVEBZzGgpaka6ieIJhLgyioKkIh1E9iNVv3H+Rj&#10;/JTNCKIrWtfZm1Sf7kXQmOr+Prq6bPnsDla8z3B4+4ThxZYRmPbFNly5kcbW1ERBwxToEZzkXhln&#10;2vpBnlpsXBamz96MVq+NpCsRjhecQ+HJePW+hxe8tQt0KNq1H49Zs3bi4vkUFLIlVBAUldFAyys1&#10;+1/Lnxi3cWufgdjfInLfZLwSN/i5Gd/zU0hkfBpgMCxT7ipBDQVMWGYmXc5E4NF94NZVFB87iLi1&#10;q3ByySIkX73E6wgoZFNZN25ibcQQrHi7AzY1bowd/n7Y3fplxH//Ncru8r6SAhQVk13JTeX1ZYkP&#10;kb37Z9yMiMDhZoE45v9nnHbVwSGnBw69+QqSVizis5PJ0goIRlZ/YXlOOgovn0fC/K+x641XsD04&#10;GNf69kHqns3ITbrDPIi9WaBXWi7moy4DFqyQTS9GefIQRWcPIHHNElz+ajaOzp6N4z8uxs2d+5Af&#10;excGMUrYgGmzQbI/EwiAAmCxUZXjPyq468DUg+pAoF1BoKogUGs1iPbWZyikcd68mYD5P25H+050&#10;WwP6kBEOIRiONANzek9MXXsIXn51NIZHr8Wx04+pU+ZWhgJmh4hH/apinNpBx/QX8/f4R/mYO3cX&#10;Xnt9Ml3rPrDZI8zGHb6aN6jZDwFaUWK5xHodQ2D9Hhg6fAEuXUs02l/Cv1yCay5BNrM8F2lFBSQh&#10;ZbRF2WZptZRRKoytylMz8pwN/1HkT0kEk38NEfBZLYmAT5Q7vaAY2cWlyCWLUWdtoeg/q4n5wtHT&#10;99Cv//d0afujjh9d0sAoghRZGV1eH21DLheAleyr7Y18Q/HhR7Pw8/YbyMiylF8uREkpmQ8rXJ35&#10;ZTQWt1kkJBRh8dLjeK/zNLrUBDqbRtn0FrdJqGPTOx9C0ab9GEyYtgHnLyXIE6wO1e6ZMQAtf1L/&#10;jQYAjP09BSnJ86Hmb89LTVZnjaaaG4zS61nuYPou+Ty9plOL8Sty05ETewUpR3bj0aqFuDdnEq5G&#10;hODUJx2xv8Pb2Nz1A6wZFoF7dGOrSjWZu5guUCay791D4ckYxI+bhG1NXsSRbt3YGlxl/PmmnCpJ&#10;zSrK6E4bdku6W5CE/MM7cO6d1jjl+/9HrJ8Hbtg9cDTQgRPduiD/541AbiLTn2sMTHWIUrq518/j&#10;IlnmhldbImP9EhZfGn8tVJe/KS9iJT3hEj5BAMIvCUnI2LwVMcOGYEfH9ljf9iVs6PA6fiJzXBva&#10;F6vCw7B+8BBc+uprlJyLAbJT6cqnoOhuHKPmZ4JPGeNWw/F7hNrqqjax+mIJ3MxLlV5DKiBT/viT&#10;WO71u2n4av5+tHuT3gqZYF1fNrTOCDbiw6wlms4+eP2tsfjyq59x9x4bMhMYAZm1+mArK/JZ32p9&#10;LYQsJqE7uD8efUMWIDh4AOp69ScZGEG7GGX6we3+MwiIegPhaHjYNZH7E3T+cBJ27LsJLTrSUAub&#10;IBTR3nJLi8yGwen55bTRIosR0jblFifRTmu35T+O/ClJCf8XkGS6MALAVLm8pNqpeaThLOw8DXRQ&#10;icwLvVm5KVnlWLPpLNp3GAu7U1NOIgh+0bAFayIoQY+ffelKaBt4H3svtGwRgfHjNuDqlTSCh9E5&#10;uiXqOBdYWa6Z+qZ0Xu70zj030bf/PAQ3DIPNNwx+rrFwOSZa20+xhW7RchSGj1yGU+cemek3Cnrz&#10;mpY3yd2VclujnAS+cgIUFVwuqHSzNuP4W8RkQK6/5kuIwsqt1XclQyI3md/Nxgc8kRkfixXTR+P7&#10;kA+xstOrdFODsD/YC8f96mJfg/pI+OILVMReR1VeLkGtxLg/uQQbg+cq7FOnsfvDD7GrXwiQ+Ejc&#10;jWXFH1h+Atk8fs/VyGdVPnKunMXxTzrjZNNAnA+04arLExeC7NjfOBhXe32KyjMHaZnpTHIh+QvL&#10;XqzoySNcmTIBP338PrLP7Gfecs04uOmcly3zOdp7sLIiDyVXY3Dvi0nY/1Y7bG4UjC0Ng7H/g/eQ&#10;tmIxys4cR8WNyyg6dxq3lizGpr79sCesLzJXL8bDhfPxc1QkEg4y/mI2dEyzGPRvDbXVw98uaqio&#10;Y6ob1ZGqzA2C1aGYxXr63GPTqLZpH00m2IcNrt4HHQH/oEh42/rSne2NTz//Eus3XkZKWnUeeLCm&#10;I+XxOervVcUxMP4H9wqNd9K6LXXXpR2xw2EPGsE4tbHCJLrBdIn95d0MIUCG4pXXovHNosOIT6F9&#10;MAqJ+pPz6UVkFBYjtaiIoFJIxldEKabdEgjpHifRPa7Npv8I8icBy7+GqL+P3osZ9ChDFplfDllJ&#10;Mem9HBeF+KRcTJu5CS++RIDT0L5Gd52j2VKOM8xPO2XY/bUjsnbU7YX3O0/CxvXnkJVl3a/pJhod&#10;rGSraQYGWMWqZGHJ1dhkjJu8Di+11sttelIBe9B1iIBdLol3BBrVG8IWdQ52/HwZGWlCNCuUG76i&#10;bncxNCk2FV1AqD5EMssqAoZ5rwSTUNMo3G6SW2r+9hdidnJxC+PS2ibpOcU9ivxUY/nRjfR5eRm4&#10;cmwv7m5Zi/vTJ+DoKy1w1ulDhmbD7hcbIXPzSvo8ZBS0xqoS3sz7CslWNAWySp1VD+7gZCRZVc+P&#10;UBl3g2kRePCPjUcpDUOcwzh0mk92+ip2f9ID13p8hsQe3XC2oQsxAd447vLG0Xr+uDV8CMqvXSS9&#10;0GaqLA4VYWIqrs6eiw09eiPvDBlbKdOhBsNcwH/qNxNru3kdl0cOxO6mdhwOrIMdAV4417kjinfu&#10;JMsjkyxlnbKlqdIbxjOzkbL/MPZ93g27WjXETy2bYtU7byN9B68tyGfqNaHlt4fn66mm1FpXtYhG&#10;5MtUdsyY2K8GNNSca4K7+p0rNDXIlGQZMvMLsOvQNQyKXI0mL46EL0HQ1zHY7D3p64xEHc++aNB0&#10;BCKGr0NMzIOn3ofhbFqSSX3Te0Ok33w0srOr8POuO/i09wLYgvriP3x60Wb08naCbOBEeAZNMXNi&#10;fV0jGXcYgppEInLkWly8kGBFzKD+1DzGm15SQuATAEqKabP8TnaYTHut3ab/++VPSQSWRLqVz4vO&#10;u+Wv/f78Nb92/vnfav7+7DOpKROm78kEO7MYm8cUsi8tzk7OoeurwQ62ZHoNJdXMTNo8HXMfAwfN&#10;R1BQf4LSEPj5iwEK8OjyqgL9xsPuIPvzGYgmjcIxKmoRrl1JMaOFCpqHViaXt9oVkcooJKUUY/mq&#10;M+jUeQZbWLI+dR4HageOKH4eAD8qTdcPJ2LVqsN48iTHAhgGubUyunIyGTMqZ2EO46+2YBmvOuuZ&#10;ALmq/M+ck9ILSKytmQibAkczosr7aAjunVgMY6ChyFi0kw3oOpn94FNzUHE3HmVXbqH03BVU3n5g&#10;9e9pJYGuM4+h4WngQAMgohplZHgn9+Ns146IcXrhpqMu9jQMQvLC7+iaphsDLdU9SjrTWiQDV1zZ&#10;Gbj9zWxs/vxD5B0hgyoqMPAhYNI9NDF+ZvrZguTHXMOGkO5kdCOB7etxqfvH2BnkwvkAB24SBPc1&#10;bIx7E6cAd+8zXRWmSwOpmbg6Yxa2fdYDeSdPy9IozALTodFcMRs8foy4L2Zgz4sNcMHxAq646uBg&#10;q0Z49P0sM33GvKjIADchRXlVWRcUIXPtauxo2QwbXXac/Kgrys6dYnVozp4AyVRhrUH6pj+jHhTr&#10;ZURCY4qm/7BcNJdR/axMKmuHgT/xQn626s9cK2bOa8T+TE3qqLqlmDme5kgg1PX6jY1lRaW6ZCz2&#10;lZJejs1bLuLTT75A/Xr94GvrD5det6D+bQk9nzfenIJvvzuEh/HWFC7mzOhTOeujtJI8W90GDNLN&#10;2HsFmPrlVjRrrZe7h8BmvCS9qGkqAVC7zIyBd0AUWadeWdofH300C4cP3TO7yyhudXbksAHOKilD&#10;Wr68s2KkUNQXqMHLROrmM3lm48bO82XrNUTfq8/VxAg3Tril5vnnf/trv7u//ymB4PJHkcdMUAIL&#10;RpJIsEvMqwa+PJKBbLrBeaV0f4uRV15K8LMUQY36oUO30aXLNCpBL9htg+ByaRv6sXAGyN0dBb1T&#10;wU6l8PIcgNfbjseyH48gO41Ax+Duf7OWrjEyWblUhedPnL6PyKilaNRoCOrWDYO3Pcq40Fox4m0f&#10;hpZtx2DyzPW4GffE6Lg71GQB6nOzOrstq3q+9XeLlQhqE41aI8LaAl/vIDHskGhQSbe/kPnO5ZM0&#10;b65KozDGkJjmvCwU341DMpnNlTnfYW9IGH7u1Bk73+6IQ926I+7771H2MJZR5/I+Xs9bjR/LIlBu&#10;zay/x9dwts/HOOz4M646/h1n6tVDwviJBJgEmTtEAC2b1aoUmrLSnFeIlI0bsf7jrri3ahmBhYbm&#10;BnamUdzc9OcxjblXLmN5vw9x+sto4P4N5O/eiUMfdMUBf1/cdXrihM2OI63bImnet6hKSzHgQWqO&#10;G7O/wNZPP0ZOzEmrspluNXi5ipf5yd+9A7vefh2H/G246/DGJZsnrvb9HKW3Y5hfKo9AXvXANJst&#10;yCpUxgSX27G4MmAgfvbzw5WenwFksOJfBvykWL8SBFYCQXMNpZj1U8b4TdrkXpYUms8CNJa2EQ3Q&#10;aNBGvZvaut/QW9Udy1LwpziNCvyq8JlGlwSYVj+uOzx8kIGFC/fjrQ70cOgW21yRBK/R8HJQ330i&#10;4XSFoXuvL83+kO7ZB0qu9os2nolGipUfBm2JtXbzGXToNB5etp6GUXrZx1hAGBQNL7rHdjJDLeHU&#10;K0/feHsi1m66gDwWqfSoiNGo4cqhjepdOsm5+UgqKscT/vCY+vu4sNQc3Tb+hCAnO0+inf+aPKkF&#10;J35P+dNjJuKPIxWUciTksdDyWEC59NMpKSyIVBZqDlvBPCpxPlsaFbQG/NatPYXXXhti+vO0WaiD&#10;VN3mGENF0GaRo+EbwNZQLyqy98bnPb7CocNxZkBTQezATG2RoYpRWXqAzLQyLF1yGG++M4Fx9YKn&#10;TygC6o2GIygKXq5wBDQahN6hC7F9bxzSmTYFwwwYwa+JO9T2m8RYnvSa+ZIDJC5YYgBQLlAZcmlQ&#10;WTxnZs3J/dR7DuNTkXvyLK58Pw87hg7Gph49sPPDj7CtdSv8HODEQX879gUFYkurl3Bm0mhUPbxF&#10;zacVaLpLNQjKeM2oeVY8bo6JwLH6dlx2/AfOBPrjar9+qIi9adImEuoGQOOuKTNU8vyTx7GiW2ec&#10;nDMDVTmZ/J1xiVYzvQJAOlzMEOvu0kWs6PEpYr6cZvoLkZaI9LUrceCNV3CUjPOqnwMnHHYc7fA6&#10;kjetpzWxktLTcWnObKwnAGadFQCSUzLbsn8NVyA5AQ9mTsWWRv50p31xzdcD55vWR8q3s1k+iUwC&#10;61Tgw3RXc2uTdlMbZMU3xo/H2saNcXv0CFL9eKZWdcHfnlXXXwRTz7qAcUrKWDYlBLz4G9dw7cB+&#10;5N+5TXSm261Gmk/MZkkJd8SGBTlq2Iw7LhA25aNGQsAm3fg1cQOg1Zjqczl1QnWhIDuIOZeEkdEb&#10;0LCJprfoNQmDYdPLlfy1oiQELVsPw5dztuPeA/XMWvnQHFbNhRSlrlB/Mc/rt9PnnqBP2DfUeW3p&#10;NZB6r1FnLRYgoXCOI9McTxY4DB7ePfHyK0Pwzfd7zSIDpaaMaRUjzi/MR3puHtmg+gEJejw+MVLK&#10;z+XGzmXvCbT7xNxfF/1eO1b8PvKn+Lwy/FHkMcEuIdcCvie5ZWbnlOScMtJptqZsuTXJRZ3gqqSE&#10;1HLMnrMHbdqov4/ML0B9e6L/1sROH+2D5hqKF3z6okHjoRg1/idcjU3knap89fNJqdT6ammZpUia&#10;FXImJgXDh68wC8Xr+lKJXFEE0hFkkQNhC+iLtm+NwYKlJ/AgQV31NCxqTbEm1NLwTf9htVL+Wnge&#10;+J4Jf2TGRASVPzOwUyFWSlF/pHFXKFpFcfEcspetwIWI4djc7WNsDe+Ha/O/ReKmDSjcvgX587/G&#10;1c5v4rDrBbqXXjjmWxdbX2qMxyu+JzAkWUAiv4cZkJtNJ5pglobUpfNw9OWGuOzngRiHDYfeao8C&#10;MS+61+petPbHE6SZOxgHTfdOLNb174GtI4egQsBm5p5VA6BhgbyyrAjZFy/ip8974vSs2ahKT+U1&#10;tNrkR3g0/0vsatMUF5zeuE33+3iADw5+8B5yDx7QcDsuz5mJDd0/R86FMyZeeb2mT5MfSi9dwCmC&#10;76FAb4K2J87Z6uD8e2+i7PgBw/RUjuoZ0PQQlWexhGYuMBLA3pr/PRa2ewUPf5xP2pIlPGN582LJ&#10;rwRzTY0PprFi/s7v243v+vfHzogRSFy5Brh6lQxZDUIRGw9NmLfYn1tMo0uxWLIAsDadeCZuANRa&#10;aIl7J+lyzfkzqSCGE4R+WncBXT+aBle93qjj6Ad70Eg4tNKDgBVQLxzd+8zBnkM3ydJMLkjOWaYE&#10;8EqKmLJW1Sj38U8K8OXX29G4+QDzvhlv89pOdStNgJ//FDLLcbA7hhMEQxDccADGTtqC2LspJk4z&#10;24DxFhaVIFuucE4B7bmIUkyvjgAoWzc2X04hCNLWf01qw4nfU8gA3Wj8BxADfFXG/09i5pNzS+n+&#10;liCHdK+QSqnucVXObbZi4yZuRhAr1KatqfyiCE50e4MmEagEgFrlMRCerp50UyPxw8JjSMlkRfOv&#10;nG1yWWUOlYqwpwp3K49Y36pz6Nh5Jl1nursOgl+AWr4R8HCEon6zQRgxdjXOXko2W18pCDjN8jEa&#10;vRnhNX17soxnoTZldov7d/WXmb4+3i7skH1rSksZgcq00AU5KL92FZm7tuDGpJE4/1EnHGvRCNuD&#10;7ASAjsg6so/XZPP+Alo62UfyfeSs/gG7X2mEWz7/hnt2D+xz+iBmWDgzep+RqxOcDxGo0ZBkXCjO&#10;Q97+bTjYviUuuDxwldfvfbkpn7mVvxXR6HSdDJHwx0QShwz7QWI8DkwYiXUDQlCiQQwtfRPLosEL&#10;AGn6BgCzzp/Huu69cfqL2ShLSiRTYH2ILcbfweWJo3GgkR+fWYdA9gL21/PD2f79gEMH8WD2DGz7&#10;7FPkniMAsrwZtVVAZLJ5e/fgYNvmiBHQ2z3JWn1xPqwHqu7dJMktN2673uNstvzX3dXs1WhRSQke&#10;bt+J5f17I2HfTuZRcxAVteqQ8itB15jAJPAfAUzgRc1Mf4KE1atw8N0u2NmqHS726oOkpQtRduMS&#10;G600w5arytSY8eksP4GgedOf9JDyvG7UJqqnZyK90UCd5r1qnbgKhsXPBMbezsKsr7ah2avD8Gcb&#10;PRjf4dTpCSQIZG32z/Fyu8GYt2A3UlJUi1ao1EAL0yGLUO+tQg7Bad3Gs+jw7ngCaF/jEmtLOKdL&#10;7yEhE/SfYLbm93EOo+0NQL/wWbh0mcxbRir1YpKKWf4ZeYVIyi5AYnYRbboECTkEQQNuFgA+MR5f&#10;7VIrTvyO8odygRPoTiYSABPJ+p5kFSOVLUZuqTWtWSop1nH1VjpCBy6EH0HKZh/CFmkUKb9AT7sz&#10;6z0J0azsoTzXA10+noifd181W1apTko1DUBOpNZNqmOGQa70petpiB6/Ho1bRJIx9ocHK9QeNBqe&#10;foOgF4R3eG8S1m68iFSCpAkEJ2tyKUGPzMx0fIv5UUmNVdQItSny82IUWlRFO1QqXYyrUuBXWgSN&#10;tsYeO4rdUSOxq+dndG+b4YDLE+cJUmf86+LWx2+j4MIJPqmUZlBpXK7S8ly6rpdwtN/nOO/3AuLI&#10;jg7afHEopCdKH9/ltQQFPs6wVSVZVl1WjMJLJ3Gg8xtkf4zX4YUDLRrg/lKyxlyyI6bLpFMDNbxZ&#10;daGyQ3YWbi3+Dis//wBp+3Yw/Vo1QGN6DgCzCYDrP6cL/MU0VCU+oaGK+fDhRQUoJnCeHhiCPcE2&#10;XPJT3sg+m5CxDgrHw9DeOESWW3DmLBNK41S1scxQkIHEZUtx4KX6uOxfBzdsHjjewB+3Z4+ne/0I&#10;5Vq1oulMMmr1e5o+U2aarqnpoywhQCYk4tHJQyhKfMiomVbmR46qpW3/SVAdU5T9YgPkbHi0TdXp&#10;47jftQsO2B04EhyAve1a4cDAvri9bAmKbt5iObJxUJrUtSHQYxlZswB4jp9rF5W7pSfm0TX0xsRh&#10;+KzAmx6IaR2soBcxbd5zDR90n0Fw6g/tOagNFuzm5U39EdQ4DCGh83H6zGOrTBnUr2vKqyKPjW8O&#10;z7CMWBQnTj9An37fITCYxMCm2RVkla4xJB56BSzdYf9x0K7Xdv/e+PjTL3H40ENTzAqakFDAgs0U&#10;mckuMYOYT3j8BQDW4vq65R/uAtd28r9LnqjjM6eShVRh3F69tEXbV1FFjEoePxWPTz+fRerdGx5e&#10;A1gBpOTmrWw6jjIDHd4+gxAYFI4Bgxbg9FlWBO8T71NrKzfVjLLRkBWKCiuwbed1dPlwCu/Vrrpk&#10;jYzHg63cv/kMhLNRfwyIWo7jZ2Ww5hbqBNFULEdUTZ1RYm5SIGOY1VIj/FJhnwn/owFYrbmYqAHQ&#10;4lyU5qSgMDuFbEFGRegvLMTDcxdwcdNmJG7eiLiowTjdMBDXXL444+uJEwTE1I0reW8mNIstXUpb&#10;znufxOPutIk42tCO8w4fHHIF4WJUFEqTHllJFQAaI2TG+FnspPzeNVwY2Avn/H1wh+7k3oZ+OD11&#10;LCpSEkxezUuQxI4MeBFDlEGmL2nLWizq9AbuLV9klc2vAODa7l1xbsYYurZa/ibgZ1RiogT6HLqt&#10;J/h7TLAd1709yEJdONu4PmLUv9f5Q5ScOa+LGa+KmP/lJOHuvK+x78VgXPSri2s2Txx9sSGS1/7A&#10;NJFxFZNlya0jSyrMSEXO/XsoT+f57EwD6NaoOuMpUw+dGBn/V3pMrqqt99dCdT3zctPPV1XFOPLT&#10;kLViAU61aoBTBPFLQTbsZ9lvfbsNVn34HtaPHIXUa3es56oPVhkx/rnSQSYoT4KN6S/EnLPcXaMz&#10;tQVzWv8JVJl26ZEyw6CauBqXgfFT19GVHQQfm7baImNzRKMugdDTGUJ2F401a04gi8AkvRBgQZtj&#10;lLHRq8hmGhQLEHc/H+MnbEajJpGwaeoNvS4fp/rZJ9BTmmh2UrIHjiHb7Ie3OozDjh3XDXjKbmkx&#10;yCvUqyjKzYTpxGr39hEB8NF/NwAKgf+5UkWh52OOlRRS3YJyZpSsL7eCVLkcmQVl5mUt2iFESiZX&#10;5sDR++jcdQZboO5kfYNJw/WycbZCznEEQu3UzIr1HYRGjQcjeuxa3HuoWWjScap0ibUu0owCKkKG&#10;1MR8zPt2B1q+EsVK68UKjaD7HAkv/6Hw8A9DG/X1Ld6H1AzLOMwAgGF76uMSi9AJ/qD4JFIcS+/4&#10;tcaf2KLEgIIiEhOlvfA6TeWQURtQzU5GacwhXPjmCxybPQmlty9Qc6iAWiuqCdXahKCwACXH9uNY&#10;x7dxwunC9YAgnAwKxM2oYWZOHqGPDFAAT0NIikfc7Kk4FOjCMYcfjrZ7E+kb1qOShlqifjoZnxiR&#10;GRVm2pT21CTcnzIeZ4IduOOog8MEwgM9P0H5/VjmpLrTvUTpkFvJgzJL5ph/+BAWv/EmLs/8glbH&#10;ymVKBH6afEET5j2lyDl3GRs/fR9Xpo4EHtMNJwtSX5bcfC2DQ2kmUneux7F3X0eM045bLieuErgv&#10;aYCk8wcoPnWGaSQjYjrN5G66lY/mfY/dLRoixq8Ortm9cax1C2Qf2sHrignovJauOyk0Hl69iBUT&#10;xmLbiJG4MnMWsn5ahYKjh1B5/7a104zePVrKulKmTCejQO0vGy2JalJH02jwck2tqSrPR9ktstiw&#10;bjhSn2AcQHfc+QJOdGqN1JXzkLZ3B04vXYrsWzeReO4czm/YaDHCHHVb8N4KTZLXyDFrkPFpXp3p&#10;UqFeSMy+gnqYeTqf5xaTJqbDiPRM17GRMB22TCILS3elZZdi3eYYvNd1Km0l3EyR0TtEnEFs7L36&#10;oHHjQZgweQPu0DAFWIyNhFk7XGezvDWBmpll0LuOv/vhCJq2GGw2b7U5RxIEx8IRrOVzVv+7eRGU&#10;rT9eez0aa9ecM2uQlQZ16RTTkLNo48lZFfTyaP/5VXik0WDiQqIRC/SekARJEimPeX3tOPL7yD8d&#10;AB8R+B7SW3hEO3nEDD8iNU4k+CXmFbNVKDarPArpFljrb0nuaZ/b6ca++e54vODdmwVO8PMfBRdd&#10;XqeTlUgXOIAusK9vBJo2j8T8Hw4hKU1TSajTrE3ZuGECYmxSG/4QG5uFUcMXo37DfvizTx+2YJFU&#10;hpEEwAFw1uuNHqFf4fiZ+yRgiqWmgllAYckzo/hl0DldWy0mJRQpJgFE6RFwCADVums0suTyeVz7&#10;YS52deuM1Q0bYFPLF/Hgu1lAxkMqj9wgXszkG8aY+hiXxo7G3oBgXHf5k905sP/1N1BCg66i0mr5&#10;maajlNEdO9mvF07Wr4cLbV9Fyrdfmf4/8moabTWDVQFVr4mVkqqfKpPu2tEGBNdAT5x2eeHoW+1R&#10;cu4Efy8ivDL/IkdUXE1DymTaqioLkX/0BJa9/T4uTJ9Go9bEaWv3wkw+jSXPtJch5+JVrP+0Cy5N&#10;Gc3Wj244fSQZezEj1Bw37WlXmZuIJ0sX4CCB7Jy/Azcc3rjqWxc3O3dByckTJjZDblSV2blIWb4W&#10;e1q/iDMCQDHA1i8jj/nWVGLtKq3uhCo+J5us9/iSBdgbGortr7TDwZdbYe/br2HXp11xfNhInP9u&#10;CR5fuMK2iJkzAMh81ajfmmI57kI+pkGXq+AIximrFmNvW7I/5/+Dm04vHAly4tYXY1GV/pDlSoDX&#10;hOzsNMTt/hmLe3bHtpAQxC9dhJJrp1CVQ4Zdqm6ZUkZrSoJlw1ywsVWDaxpuA0LSP6XNLW4QrF1U&#10;WJrcr6D/z15JQGT0KjRoNhAePn1JJIaTSIyFzRaFgMBw9A79mt7Ow2omzHtYFuVVubTDQhaJzpA8&#10;E7BWrTmF9m/S5pwDzOCIjfboQ7fYrmV0YoNaFeUdjjYvD8faVWdRKGVn0OhwCVv/TLE7gqCxfzbu&#10;CSQ8T0SARIY0CGoAsMrI/0gAFPjFUx/0/TEB8EmeZoyXILW42ExzKSJQSM/VMG/YeBntXh8Bb2df&#10;eGs3jIBRpr/Pl4zPP0jsbwS8vPvinQ6TsGr1WeQwXquwxTDoghH8ysRyGApJfPYfvodun33J+0Lh&#10;7TcQtuBhjHcw6hAIX2odhdlf7cLdR9pkkoH/kaiY8Ezh9FlSu9JJZB9PxbBEKo8UkXlTj2Z5OQtA&#10;e+Rdv4HHPyzBjrABWEOj2Nrpfexu9RrWBzbAri6dkX1kL40nkyBD9523Ky8ozETe1o04SlA763CS&#10;ITmxs2kTpMybC5DRVN27jYyt23C1bzh2+AXhcruXUTCGDPHQdoLTYz4/nwSO6WB82jFHE7XLKOrM&#10;FxMt3LMN+1sE46Tz33Ah0IZTbVohZ91PfHgu71R3O9kBs6T5iIRbRpKL3P0HMP/Nt3BaU1xy1eQL&#10;2Mr4u0ZiCSgV+Ug9dgAru3bAmfEjgLt0BWmcikcOlmqHMM//WOEPY/Fg+jjse6kRTvjbcNllw5WO&#10;76Mk5iSv0GRgFqrKlICRtWcPDr75Kk76/hlXfOri5Csvo+S0rlOvGB/B67S1fpm+0WUu27UNMe92&#10;wl6bA4cD/LGjQQMc7dYdO4dF4+K2XSxjgjJTosGt2upVQu5rCZNrNUy8+iJZXe9e2B/ogcvB/4FT&#10;LjtOvdcVhcdP8CLmTG6u9KiYDXPiY7rpq7CzU0dsb9US5z//CMnff42Si2cBjY5rwjrZYBEbhkKW&#10;jLoQ1Bf4lAEaHXSLvteeTon0V9eYAReVByUhrRTzfjyCdu3H0SUOIZGIhL/fSPj5DYHLvw/e6TQe&#10;K1eftl7mbqIg5LOREyPU2nXFKXPauecaOnebTBvqS/CLgr3eFNrRBHjYx8LuP5n2NYpMMATNWoRj&#10;/oIDSM+2DEnbyZVQ/zLZ8MbnFeGhpsgYl5g4YMSaCZKQS2CkPI8fv7f806fBCPUN+JkMas6fMl2E&#10;1EK6bzJAVjrL2ADZ8uVn0KrVCNTx7EPKTmodPNG8kFxL26y9zIaSEYaZjQyOH4lja6ciFsuT26CX&#10;HxWxsmQK1K3McixcchRtXh+DF/TKQr04Rq+6DCT42Xuh/dsTDNgWsbFm/Rg3SyRCevR0G6xfAUBr&#10;VM4tfD5/lxgDkbHKtTIASDAoost17yIyyBgu9Q7BrtffwrUJE5C5ZwcK9u9H5qJluNA7FEtfaoXD&#10;I4ejKu4atYZQIsWhC24GGWKv4UK/vjjqH2QA8Cjd3AvvvYOEmdNxcHgElnV6G1tfbo3D9Rohplkj&#10;XO/4Js73/wx31vyA4ox4U77GhWXatTmo+nm0hZistPTSCZz89G0c8v8zLjt9cN6/ARIiR5Gu32We&#10;tFWBIFw9ZYItwlfyE9yZ+w1+7PQu7v60jOxQ3Q0CHjE7ln0+GSEZX8aKxdjV7hUcer8TSn7+mew2&#10;SwhsQFCMWF6+GJD6QStvnMO5EQOx/cUGOM68ne3cFUUX6ALzSu3xaDY9rSxA6Z0buD4wlOXgi/Mu&#10;Hxxv3RIlR46YglfqRODFLfOrWKnFqSjduRHnX38NF30cuBzgh1vvvY2qzRtQcfUayp6kMPualmKc&#10;/V/U7y9F8Mf8MX5VL9JSkPL9dzje7EVcctXBlXr/gUONG+HBzO/oM7KxoS4pHaavUzcUsIE4sgtX&#10;P34fxwjup309caR5Exzo1RM35n6NvAsXeI3AxgJjNuPMjtKjm63nP5Pn0/ZLUUVLZ6W7mopTynMy&#10;Ee0OtntfHD76eCYczl5wuQYjMGAEnA6SAbqvL7Uchulf7MSDeA2wsFio/2VVTJNWomhCKHVRqTl1&#10;MQ69BnwDT/8B+HcfMsGg8XSFaZ+uyWSF2l2Gtmvvi+DmAzFr7nY8Sbc8szIU8C8faSVFFgHKKSYG&#10;0APMcY8Ql+PxU5DSQEntWPJ7yD8dAONJfx8T/ERtLdQn8yP7y6HyWQupCH50sRYtOobmzYbBy2sg&#10;2Z6255kMz4BJFgBqvp9zEKUnPu/5Dc6es+b3qcY176pcm2wSbLRiQSE+KR+Tpq1Dg6YDUdcWxlZr&#10;NOOZyEpjHIG90WfgQpw6l0Rl4cWmhnifKJcJVpVJ5Z8CIE89r2wG/Igqmlgsxm/GQvWbgI8upvbU&#10;K0m4j/iNK3BqSB/sb90c+xw2HH/5JZSuX2kmIkMjb3npqLx4HldnzMQ3b76NywsXoCrtiXEXiwgq&#10;Zo+3jCQ8+nEe9r34Ii74OnCNLtfpAAeOv/U6LkwYgbh1C5G+5SckTZuMC81b4bjdD3sCXNjY/mWc&#10;XzAHlRnpVv8VAac4OwXleanMA5VdIJ8YhytTh2N3IxcuOf1w3TMI11u/hZI1a0y/IgrYMqlvjUCH&#10;Rw+QumoVVr3fGbsGD0YpmVAl3V3D6sQWeE3irj24EBWNIx3ewwGHP/b5BeIwr7/y5ZdIuxDDdBSa&#10;gYQiFqo64LUTNooykXPyAA6F9caqBkHY+8HHyL1wljVB/snftWpHI/pix1mrVmL/K62wK8AXe1o0&#10;Qc6atWShVr+VuhhKJdQHsd8nc2fgRJPGuOFjJ2jaEDuqP1mz1h+z3NUdwARYDdgvwaVmA6duCLly&#10;6qdDaQHKTh3HhW7dcMHfH3f8vOiO/weudfsAFcfPM/9MMavezEOkCyngRPoTPPxuBvY1CyRoe+GK&#10;wwOHg/3w8xtvYs1772P7yGgU3CJD1ggC0y7GW/P5v0XcwQJJskcD6+qNrR55rw5xd7MxZuxPaNAw&#10;lEAYTjY4kqKXf4XTJR6AgYOW4+btAsMe5buYnbRpG2XUZatpYVscn4Nh0etISAaQVAwyO8jYA0lU&#10;aK/eAXq9RBT+7ApHMG1v4owNiNfSLt5ZwlovZNpk+4nZBUgmGzRASIzQPEFhhQZI/gI/fmf5p7vA&#10;muqSQBCMzy5BfFYhC6AU2dQQzcsU+OnlzD8uPIzmjQfB7jME/oFqTabCW5s2BpNaB4+DJ0EsILgP&#10;wgfOw40b6bzLAiQZj/aUK2FFWZUGXLmVjoHDFiKoYT948T6bYzgBdbgB0MbNh2LytI24c0/7H1sK&#10;Y2ik+jvUYpuzikktoQBQBsDrJDUM5KmR0DA06JLHo1ZxGJTJo3E9foiEfXuwZ9IEbPysG9a0bEyl&#10;96V754UT9Vy4ETWArt81Pq2IakHj1ZSK+Ec48dW3WDcqGrm3b/L5AgiNZlOZabA5pw/i2IddEOPn&#10;QqzzBVy01cXDTz4EzhygYZLNsLXGgwdIjp6MY0FNcN7XSZfSgR3tW+GxmFp2Nirocp1ZvQS3dmwi&#10;YufQ3giuBJW0Qz9jx/tvYrfTH9edjenSNcSp99/H/VnTkL9pE7K378ST5StxbtQILOnQHsuZp4Tt&#10;dLHTMwmq2v5BAMjyyM7D6QVLsLrLpzjU+RNcef9DnH/vA+wio9sY2g+3d21FVTHv4R1aOqbSVp2Z&#10;vlGWW8qBfVhHZrRrYCSyrl1nTbA8CVACKW0xYaj6g0e4Nm0KNrVrgbVNg3EpIsJ0LaAw2wCUGZVm&#10;w1J+4TjOhnTHfn8/XA0IwNZAX1z6ahx/T+Ezi8nQGDexVxPEn2dXNcFFSxOt0XAiW3ICUsnajjdp&#10;RPbnxQajLo4E2HB/SKiZrI58Pp8Gri3JK8mcqkpo9mfJsLt3wcn6Lpz3s+GwvzcufdoZxZvXIXPn&#10;dtzZuhVlKdRpoaYaYj2LBVO7/DJtbrECn8ecPRN3F45E+bKuSk0vw7zvd6PVK8Ng9wuDKyASducw&#10;s7ORzR6OTz9fgJMxabQpyxLMM9UvqZe3CxB57tGTEkycvBb1GmkdcT+6wForP9Fsue9BQPQMHgkP&#10;v4HwbxCKKTM2IaV6sxBtmKGdwDPyCYJZ+UiiJ/iYIBhPUvQwv9S4xxYI/uPknw+AbBUNxc0uNWt7&#10;c8s0ydlS/FSi33c/7ESbVkPh8hkAf8d42F1TDPj5BE00bq+n72DUqz8Iw4cvw4N7BBfea7aSVwWx&#10;QEsIEnLm5FIdPfMAH/WcyYroCS9HOPwDxsLhGAGbrS/atRuB5ctOIDtDT5aeFZu+ObNWlLpnxFS5&#10;nJ1iPuavA6BZpkQx622LClGZmITMI0dxevI0tu5dcTRsMBJXrcCVQSE4Vs8Lsa4XcMHliX1tWiBt&#10;1XLeU8T0qxtAnd809wS6Vxeuojw7k88QoGojAq3gJCCnP8CtMVE4EeSPK4H/jhjff8eNjh1QfGgX&#10;lVNcmoG2n3vqFI58+CEu2x2I9/XCST7vyAdvo3j/DoJuHA5NGYvDUwgEKWTAVG4zLy09AfeWf499&#10;77yNA65g7CcT3NooCJteaoydrVtjbZtX8NMrbbDhzbY4GNkPTw5v44PIKunSlpdQ+PASFp1eaJT3&#10;+DEKrl1F5aWLqLp8ERWXL6Pk8iXkX7uCstRkXqSBDQKEGbBgKfM+kR9t1qCBg/Tz55B1OAblGdnM&#10;N8/zd7UrYtjlooy0zPK7sbj95Thsf7MV1rRqjQsTJyHt2F5UaNAn+RHZ40mcix6Bn+mmnmrYiA2C&#10;H/a3eBHJK5ewnnMsz6O6qlWPTM1f1K1brJ17KGXFKD5xAuc+7MYydeBiYB3EBHjhWKMG2PFWa5wY&#10;MwAJO9ai4sFdgjkrQhtVJKXi8TdzsbdBfVwmc7/g54/9LZsjXhs3ZDxghtgoFWsmpxiu3HzWhfoQ&#10;DdjVJn8NAN0NN8GP16rxEGJZOxKVGQ+AZ8y2bRu3X0bnT2bSu+pLENN8wTEkC/S0bIPR8b1Z2LDl&#10;GnLUsjGUaPRezJRlo5dbKaSn5OGLL35GfYKc3Ggb3V9vf60fHgOP4FGo4zecDHEwgusNwhfTdyE9&#10;1eKimpFQxDiyisqQmFOAh5m5uJ9diAf5xXhQ8E8AwEcEo99bHtJvd4uZ62NGcjTiK/dXIzylSKFS&#10;aEcXLVGSsWZRQeb/sAsvNg+H3d7X0HGHUwA4ybjAdn8NfAwjIwzHxImbcfeONdphRlbl9oo9aSoB&#10;z5FcYt32q3irK1sgV09WxHA4AqNZmaxYVk63D6bi4L5rWhBhgmFu5XSv1KozNQI407SZlClGVZZa&#10;UBkEn2nkmYG4xbhOhklQObJycXXhMmzr2BU/NWqGw927o/zIQSp6MnL2bsGBDq/ivM2GR/ZAHCfT&#10;utCDv58jSNC9lNqWiIEa7LV6pTRlppzPKOZRqyhQmo2sdatxpM3LiAn8N1wMfgEHm/rh4TcaidU8&#10;QmZABCgzA5dnzcAhGt19H0/Eef0HTgR6In5gd2DLOlwbGYkT48fqDTokVGIbvE9zEJMfI3/fXsRN&#10;mYpjvXphZze6uZQjPT7D6ago3J4zB6mb1qHqzlXDGrXCQYBk9jhkHCUE8GIxVmOAtJwKbZRA5lBd&#10;nloyp3fpauDBbK5QStAvk3vL+hR7VDmKCar7oHp3abmdZjSSz9HB9HCoiuS+PrqLvK2bcGr4CKz6&#10;qBtWk+3tHDMaO8aMxcqQ3ljb7UPcHzUKeVMm4eeWzbD3/S5sLI7SAvNIttQPajVuZjcYA3BWMhW/&#10;eQMgUVfvgDF7KapektJw/8uZONA4CBcDfHCxvh0nXm6ORyOicHPqaCzr3gkLunbAwRGRyNi0Fbh5&#10;C+V7d+Ny5464ZPfALbq++4LIyvuFoPzGOT4qm4/UZq969wrrv1LPZDmwLPiVn6lz1X88a9TTmrgs&#10;vbC6XpR2Fr5VblRuszSTabY8G9mKW1TP2h1IfeX8zLjU6Jw+m4ReIV/TzvrB6TcMLtqcppfV9Q5D&#10;i7bR+H7pGaRk6nksHlPPKiQ+R/rIkJZWggXf70PTpoPIHgfDh/fagsYRBKNJYkg+6tEefQchoN4A&#10;fDFrJ9mnaWpot2zYWe/pBflIzs0jOconXpSYKTJaMvd06Zx77mAtmPP3yp8e8r/fWx4wsfdIYR+Q&#10;4T0QEBIABYKPcihkfokEP7OjiwYFGAqpUItWHsJLLQbDQebnDBhhtq63B09kZYyH03cMvL0Ho3Gz&#10;4Zg85WckPREXYB1TOdTXVErGU1yVSeCoMC70D8tPommbYfizvSds2rbKbzy8fPUS6lD07vk1zsc8&#10;tJRbyiTFMfIMyNzytwbFY+ao0WjK6f5dnDsfm+s1xt6AQBrFGFSZfr48lJNhXZw2DSeCW+KhR0Nc&#10;s7lwoEkwnsydQy1KMjatVRbUX0bEPBKYCUkidMYuNRAgw628chkXwkJxQttA+Xtgv6suzvX+EOXX&#10;zxuNNt2YdL2yTxzFnq6dcJIu8B1vD1zn9WcaeOPMqy2x7Y3XcOv7H9hq5CliKjPBSAMt5hks58xM&#10;5N+8gYyzZ5Bz8QwKb11CWTzZCl1oTW8RZasi3askKJmss9zExC1Rv5E60N1S83v1Z6JYGQ3J7NZC&#10;w1X/nnVUOmjANFCLxTD30hcWill9I8ZIkDc4qQJTXguKyLgeIuPwIdxfuRxXv/4OV+f9iLtr1iDj&#10;xCGC/D2UnDuGJZ07YO2AMJTFxTGPzCvzy9QwCtV7dVym7CkCQOZLI7PWGDjzLK/lZAwOvf8Ojgd5&#10;4HKQN46zjq+GhKLq/FkDxqlHD+DEjGn4qcsHWPf2uzg7ZBCuh/dGTJAP4mz/P5z3/3+x5dWGTOdS&#10;liV1V9tTiZXpWXquYbdMBL+bBiArg3WRSKZOHaLrbfpgBfwsQzE83WvghJ/NzjS819o44S/12hoY&#10;kRvLO/S7yk/P4fF+XDZGjF6OgMBexgW2+9N9dUTi3230oJpGYMacHXRhLcCTVyIgVcNkOcO0ZYLW&#10;sqWn0PJlDVJGkvWNhG8gCUzweNR1kgmSGb7gHIjARmGYPnMr0gWovK+ADV1+SQFyiwqQkptPENQo&#10;seYIllKKCYLVrjG/PyQQ1oY7f4/8wwDwvgE/JpafH+bySFr2OIc0t6AYOawsre1VkWmZ2tIVJ9C0&#10;hfrn+pndXOTqmq25g8j+2ArZ6LY2bBKFWV/vZeGrtlhXjEPKqH6IYlaCYkvNKseXc3eZwQ4f5wA4&#10;tJzNMZLuL5ljcDhGRq9G7B3NU2MELHUxiL9Ujmfytwarf0RmxNSUFKHozBkc6dIFG4MDcP+bGUS1&#10;dD5XBpeL/FOHEdPlQ1zwDSQAeuMkWcT5Tz5ACQ2nqqwIhbQ67QIsfVacYn1imGKBAg7z0h8aQvx3&#10;83EmqD6u+rhw3h6AA3RP0zasoyaqP7E6ZKXjzpLvsI2At8dpx9EAP/zsb8fKVk1xYmQEiq9cojHR&#10;YAg27hUz1jpVqaYSQIMSK6zI52canmnxZWwyMDZAvEY1oI4CgaCV5mei726ped78Vi1/cZ7xMNuM&#10;n5/NCLwYehHPkx8LBFX/rEABraaMiJ2Z7gv1+amM6ZIjNYW+mdbhZjEyAXweSh7HYu8303F48QI2&#10;SOprI2gSDDTdRDUnpWQ1CuZo1JaUCmzlLqjM1RSlP8SlGWSSZH+XAr0R4++Dwy1aIf3H5abBMPP+&#10;1HgkJyL/5ElcnD4DG955C7saBeBKkA23tWchXeazA3uxsbputXYaKpbbr4cr03odG9NecD4G6etX&#10;4vF3XyN20nhcj47Gw9lzkbx0DYpPX9DsZJMHvYxdfZmqCzeomQa5Wo9/qdtqVGQ/Ak9eozxXl7vC&#10;w4QiTJq2AQ0a9Td9emZvwIAoePsNRkDjUIyesA6PHqtJ1jP4PJa/ttXS8xS0kc/i5QTBV0bR/sgE&#10;/eh9+eldOXon8Tj4yBtzhSEgqBe+JKBqeRyrmtmvQgH1MJO6+zgnn6SpyNpB5h8KgAakfl8RABrm&#10;x8+a6PwopxgPswrNqG9GWQlyWVly8/Kpp6vXXMBLrUbAw9bPjCBpMwPfwEksOL28yNrRJbjJaLY8&#10;+5CSrUqjfssITCdsAZXfGo1KJp2eMWsbGjXROzoGwu7U1j0TUNcrAk1eFHjuMS8eVzAbjZLHuyvc&#10;HX6pJJbi/C1BiifQUD+e5tZpisRDukkrWjbGrW8JgAU0OKMwMtAneDD/Sxx+qSkuOjxx3VkHRxv4&#10;4e74KDKI28xjmdlfTY25ZRiMz7hqmpJMoJKJCmRPnMTNju/hgo8/bnkH4pR/A9wfHU0tvsebqVhZ&#10;OagqyEVl0j3cX7MYRwb0xX66iCf690Psom9RSkaHIl5DUBHHUR+qoEDgKVHDIqdLDKiU+dLkDJmP&#10;ik5gLAdd6muN5JIHyAjkI0mjJbrQLbIPlasx8l+Kytu4nzVE8/isz3LlxFgYv+mmIAAakftVygZB&#10;rjWNkL+pZDQFR90hGnc1713ROV5TLl0hiBeSgRekJhDXC6gLhcyzNtfSGKnSYuWLNWQYt4pfrD7n&#10;YTzSNEWFAJr38wocers9zmoAyuGFwwFOXBwUgcqbmuBt5d80BGph9Va961dxe1A4TrGer9g9cdbl&#10;hf3tWiBz0xogh0DifpApLxZUfjZKCHwP5n2HY90+wOGXG9BDCMKueoHYVK8BVjZ7CT+2bY+VH3+G&#10;07NnIp/MnJliGZJFsiEQeKu4a+pwTb22zqsy3CLotwiFQFH3ptHWFi49jDbthsPb0ZdEJBK2gJGo&#10;o02AGw7E0BHLcfc+86ZAnVF3hspJTF5xauxnxZrTtG2SEO8h9MK0L6dseiK89DIy/9GwOwYgOKgf&#10;5szfjIx81RZ1juVXyHjSiaLxOTlmgYTmCdcKgDUw5++VPz1gpL+75BD01MmYTz+b4Pc4l5JTiHS6&#10;S9rT1rwOm3Xw847baNuWrYK3XtjMo2sCvAMmmw0YtZefNwuoXuPBmPTFXiRlm/aKyq3JsJqTRLeX&#10;QKhCu8fWaMx4tVhkfWxxXGaFiJbkRKJ5izFYvOw0kjOrjZZPN4YgJXimH39XUBzuVtYtqkbCkjFC&#10;TRcpOX0Ma7p3xcHJo1D1RNtFaZKw+r9yUHTtFE71/xSHySJu0H097+eBE+1bomDHeip0ljFi0zlv&#10;dIpWotE3KphWChRJ6ZSj5CQkRA/FUT8HbtocuOZw4dzrryLlm9m4/uN87P76eyRevcH7CWd5aSiO&#10;u4Ecumnl9+9A7/aVSy5WZbaxV/kaE7DKStgkJkFU5zXPXNpy9YkxTaYI+VnL9dyuq7b6t9JKC9CU&#10;FvmoBAQzusq8Wx3yulnC73yuMSA+0f2nnkMZsvuonYu1m7XZGEDX8h4LFBm/eYbESoM10VYDa3LF&#10;rTwI0Ir5TL0kX54DH2gKVatmShiHJm0/A0ClU/dWMi595qW05lMr1uDH/oNxePBAnHy3PU4EBOGu&#10;zYlYmyeOt22J5E2bCGTkwTRg3SOYFiyrccnfswvnO7THNZ86uOZyYF+9AJwbOghVD7QkkFXAIhIG&#10;mmlbhdkoPLgb53r14HWNCLL+uOLvhaNOTxxqzu/dP8W9b+cgbsMqnPzuK2wI74efBobg4e6NBNMk&#10;U+5Kt8lltU5K/jLonDKnCtbVqnntiF3I+wX/TBNPb9h6Ea+8FgVPn95wBo4gExxFABsCR3AY+g74&#10;HtdvWFOq3OWmfnStNlKcyteq1RfwIgmIp60/bZos0ikmSBsnOdFGJj7eYWjQvBfmLdxr2gJFJUKc&#10;y/pMzMtBfHY+EnI0X9ACQDe+PKA3+Re483fIn0xEv7M8zBbwaeBDHZeksKSyGaVlyJViMoMa9d13&#10;6AE6dpwBH5/Bpp/P238KvMw8P72iT3ORwtC4cRimzNiIhDQZA4tUSi+uQXdMG0KqCm8/zMewkavg&#10;56+tsQYiQNtiaaoLqfvLbaKwbNUZbVxsqlrGq34cxWEVdW2K8duDAby/AEB1+8sl4wWywPQUHF8w&#10;BwsG9UfW1Su6S7/KtNnSpyBx3SLse+0lnHB54FawNw75eePOsAFEdbpGTKfZKoktotmtWnlmxCKE&#10;MuhyzdrOTEfRyu9wuHUTnHbZccLhg231/LHxjbZY90k3bJw4FYnXrlM5LdfRAJJJJwPjkNtoJhbT&#10;agUAKuenJUOFpjXQNiimc4oiaqPP6qPSxcqj+7OiFvMiCFouqgCOv/Hf3xLcl/Mp5tF6LIvZJEci&#10;FqzuAB2NlWmLaKWpGpiVRPc9SpMu05ZY2gJMzF8ApXgE9JZYeRfXNWChG+Ul8CINQqifM/92HE7P&#10;X4hN3T7EtuZNccAvGFdcfjgfYEPcgF7A3VgTg8qRFWySJVDF4zjcGzMKp9hA3fb1wCmnE3teewMp&#10;m7ZYrjLTVcxnFBGEUZqH3H0/4+THnXEoyB9Xfe1kmA6cdNpwol1rNmqzUHGZbE97Osqlz01C3pmD&#10;2Di0L1b1+ghpms6UnUlmKy/kmU6aPP1FUOFImEarIpl+dYOIaZNkkBlLl4uYl227ruGtt7WnYAhd&#10;1+FwBI2BpysCHo4Q9AlbgIuXUi0QVCzl1jxcy8YIorS95SuOo0WrCLzg09Pc5+OvhQyTCYDj4B8Q&#10;DS9nL7RsG4Gf1p43W+yrOguYtGy2/gm5hXicXUggLCSmVAOXGwB/B/mHAaAkngnVGr/0Es39JvCZ&#10;IgaOn43H++9PhS/R3885HjbXZNQhLfYIHEeKPBw2+0A0DAzFjEkbkJ5uejXYSlv9UqbfyfR6A7du&#10;Z2PA0CVwBPQnnY4k6I2Cy0Hm6N0f7d8ejdWbjpvWRHzG7HxsjEdKqgq3XKn/SjCAx/hqKppYigEt&#10;PteQDb0h60oMTvy0EgX3yAB5jd46p6kEleqrort7c0wkdgTZcCXQAxcDfHGk9ctI/WkptSDVKJJc&#10;O82ZMkpWbeBmZK+4EBVxt5H41SzsfPll7AoKxqE2rXCqXwiufz0HOceOoyTpIXEz28RhRoZJNQyW&#10;mrKgsFDM5qgGXUzyzEe5vjIAM1SuuSlukBGymPKT8EIGnjFmZNXKs2CSyOdlkX0/SSjCg0eFuPuw&#10;ALfv5eLmnSxcj80w72C+ciMVN/lZ+9jF3snGnbhc807nR/ElSEkzRWg8w18NSjOfJTFf+d0I/ywQ&#10;owj8GId0QCm3dMF9n3WDqT9FJj1j5cm/yGehiyWanbTTk1F87jjuz5uNUz0/x86mQdgWVBf3x7DB&#10;unmFJDuP6WRiixlPIR9WXoz0/dvMcsJrHnVwy+mDI4HBuBEVTfYXz/RooIclXc66Kc1B6fkTOB3y&#10;GXYH+iLG5YlbAd44affAwXavIn3RAjOIIwvSy5OMa1BMqypJQtqejVj+7ps40Kc3ys7GGNQRg1X+&#10;3Xr5l0GF5Rbrd3dZqY+3rFyLCeSviVEDew7GofMHX9CrGghfzdAIHg8Pv0iywT74tNccnIl5bJWh&#10;Gj7lyzB2K96iogosXnkKzVoTNJ39eU8UQXAsfGirdhft1W8oXeJ+ePU12sGOq6aNVptayOdm0IC1&#10;SiSeLPCRm7n9EQDw/nNinS/nZ4EfmV8mffesQmQUaHMDTd+wFO/itVR89vkcuqohZkdZs51V4CSy&#10;P7YqAXoF31AE1Q/HnFk7kZZkAZQ6WMvMCg+rVVa4cSsToeGL4U2m5+kzFH56B4gzihKGdzpOwI69&#10;18ByN6zRatU00qtKphiFYNwEBWOlRu111HmKDtZp81Fck9XJTwzGeqyfxRpMP5VExiPhA8R6DDkh&#10;VSsn+FcW5qJSa2TZnErhyzVNhr+btZX5mcjbtQ0H3n8bJ/xfwA11qJPFnQr5BPnXTtJQCwh+VCjF&#10;K0OmiP3ISLPu3sKe2V9gVdePsL9HHzyYMh35mzazZbhFZphN41BieT/yWQ7MqzRLFUGN1qitcMyA&#10;KtNr3kfLRCkPchnFB+QUWo1Fdd6rg86oZtS4qO/mYXIxLtxKxd5jt7Fh83ksWnrE7CY8ZepGjI7+&#10;CRHDliMsbCF6hCzAx93noevHX6FLty/R+aMv8d4HM/Fulxno2HkqDWw6un0yB591/wbde36HPv0W&#10;YUjEGowesxoTJq/ArDnrMX/hDqzZeBy7Dl7D6YsJiHtUhLRcGgsTpfZG2Xk+qLpVJ6orAYPA3bBI&#10;grkBRtMA6BoezFGNpIBPHoum85DLme3JCIKapJ6bgrJLMXj847fYG9INKz54B0enT0XmzWtUKTZq&#10;Kph8wmfsdVwcFYHjwf6477DjjLc3jr7bCdk79wF5LEHVgQY75MInJeLyxLHYXt8fl+gF3CT4nWaD&#10;uPflJng8/wcz4FVKcJWrrHZIfUhV2siiKhuVN2Ows8s7WNm4IZJ+WGjqXnmQ7v51AHz2W838a6aB&#10;7EZThNxXnjzzGJ/2mAcvRx+ytiGwB46Gj18EtJvSJ7TpM6fvmHisspS+0ksRJWfQWwK0FLVxywHw&#10;9A+DPTgazqCJcNLrc/iPgUvribX3ZodoHDwcZ5i/+sBzKSm0m8faUJXgp/nD8i4fZFdSBIS/Jm5M&#10;+s/lT/cZyd8j9/gQS8pxj2zvvpEK3M+iQWSVIiEzD+m5+aS06r8xZYDYe+kICfmarI+MjQWoF5Tb&#10;AifAJ1AvXtGLy4cSDPsjeuI6pGeIoakg1bcj5kfwoyKqIm6S+YUNWgxX4CC2INEE0nFw2ofD26sn&#10;3us8AfuP3DJuoopeKzMESm5xK4RRCn6n9pu45ZTKMPiLpRPWT+Z5MhkzLKDraWVidopbBmd5hWKX&#10;6iPTkbDIuPUs9zscNF3H7FBcRldeIMabxWjUr1VFt0fKfWvOFzjY3A+XnB64aquD/c38cfv7GQYg&#10;NcHY2raKSql+LDEAAnvW/Vs4vGQBbqxZg6IbNxhP9dZOmj7BZ2rjTcMyqsWUo6F9FFZKhYyP55Qb&#10;QZ76+DQSp3zVDFrPmqkXVqUX4czVR9iw/TLmzN+L4WNWoHufr9Hpg2l4652JeKVdNBo0GUaFDjfv&#10;ofC0hcCDoqOnrQ8lFHWN6H3NA+Dhy+scA+FpD6ewIfPty+spPjr25zHMzEHz8gmBl/en8Pb9BI7A&#10;7qjfPAwvth2BV96cjE4fzsHnfb7HkOHLMOPLrdiw5SzOXYzHo4R8ZGcxP6w2GfazwPIXoNFV12CY&#10;pQusU9WZ+Uzh9Wqg1OCYfi3ToLE+VWbqc1QJaX5iVhbyr99EzOKl2DRmLD/fQM79R0g9fxFVt24i&#10;Z9FCHGv7Ms4Q0K7bbTga0ADXpk1DaWKiitxqRbT6pqwIWYeOYcf7nXAq0IkHdi9cd3hhX9MA3J40&#10;FpX3yRaZXnIy036Ze5kea+iGXsClEzjSsT1+ptt8MSwMFbfi+LuVJ7eu/z1iTaOhXpt5OXowcOF6&#10;Enr2m0O760WPazDtOIoem965E4oPP52By1dJ2RWoS1pcoHeEaCc3GVJRfgXmL9oH/8Z94OFSvz9Z&#10;oH0CHC4K3WFtcefl1RvdPpuJC9esF2PJc8xlOlLzCpCUmU9cKcYjYsw9tu8Gi3KKa5fn8OrX5L8A&#10;gGW4SxEAWuBHRKU8zKLrSwBMzddEZy2yN13BeEKWEBG1CH4BmuQ8DL7+0fCk2+sZYAGgF8/ZA8Mw&#10;JFKjSzRiBu2FJpZWXsqqpjErxN3NJaNYbdYu6sUsel+pg1Rck6fff386Dh97pIbVPFNzzQgDtVau&#10;W6gl5hpBKx0RFroYls7xJ1Z+cXIisi6fJ7iQ4pdoAKWcbpE6yAV4Fhv7pVhK4xYpkfUOB+u8sIeX&#10;8LP0v5wtrMUsSs4cxqnuHXHUzwt37T6I4fFo5/Yo3ElGd+cOUo4ex6OTJ8kkySYJgmVlZBpkJZV5&#10;GcblMQBp+ggFkBo+EJjpmXyWnlf9zOosW/k3uVWupaFWkJrnMkkPHufi/JVH2Ln3Or7+bj/6hv+I&#10;d96bgdavTUTj5mMQUC+KZT+EIBWOOl6hZiDLwzucLlIYfB1s4Sk+enm3d3cydMnnvLYHQa4XjSWE&#10;7g+FLb6vq6856qVW3rYeBDpe46VjL2MMEhsB0GHvQ6+hN+PtZa71YtwePqHm2f/hQYD17cc0DULz&#10;FpFo/cpIvNVhAvqHzsOcOT9j69YrOHvuMeJoNRlkD89ya+mIlhdqaKmMEFOmHRX5/WmZPSfaZkvT&#10;TTSQptUgpgHJy0PBE4JadiYublmH+f1DsJWy++32ONEwEHEuL1y2eeLMO++ieP8e6pHG8VXWVh0g&#10;PwPXv5qNLU0b4LqfHQ+dNhwPtCGm/8eouHza9BVqlFVcTA2nAFB6VqC6qyxA0c6tOPNKKxxxOrH3&#10;9fbIP817mM6/FwAVdHTrsHXe+qxw5WoyBpGA2J2sOwdBMGAE3dgI1LF/hs/oDp87T1thMI0vW3ul&#10;1ZQTo05jozRp5lb4NQijHgyGX6BeVzuR9jwJLucE+GsZHeu4T+jXuBqrDdVEdquQx0Y9JScPjzLy&#10;cS+zFIQBg0H3s0t+RWrHreflT7Wi528QPTxO7I8sUOD3kJHFZ5UY1zeJ53LYWlq7m5Ujl/7JrDnb&#10;4B8cCh9XBGz0/71JfT0CpqJuwDjUcQyFl/8A9Oz7HW090xSeNdmV7KiS1c64VC3XbydhaMQSBBDw&#10;bJ7R8NUEaVWAf28yv/E4cjze6qbitWajSsGa2FKNULOiLTGNpemyFVSbyRO6V/ex1U3atQs7u/dG&#10;0tzvWOJ3qAT5RvHMi9OZRgtsNFqp+56Bnltx3EpkHlT9fD2Ql2rMjTFRiQWCOUlIWP4tjrZ6EbE+&#10;NsQ5fXG0oT/OfdIVZwcNxKKeITi9dDkqUtLIQK3RTo2QMgdUMgGrStoyUAvW6MLpNz5OjxToqWEo&#10;5Qf1J+pad+BpJKdUISYmET+ticHkKZvxWc9v0aJVJPzr9aeSDqCySmEHkYUNJSsbbI7edgEgXRpt&#10;MOEIhyNgEJo2i8Qrr4zGO+9MwYcfzUT3HnPQP/xbDI1ciJFkjOMmr8Xk6RsxecZGTJ25GdNmbTHH&#10;qTM2G5d53Pi1iB7zk+U6RyxDWPgP6MW0fPbpV3j/vcl4tV0UGjXms2h8Nt9QeNkGEAy1YQZ1yHcQ&#10;gTYMdTz6oS6B0UEQ1j53AYH90LbdaLppX2PU2A1YuPQMDh65axplkWvVv7i/QFDvcdPaZJXnM+Hv&#10;PKqcxLk0iUs9hGJlxtXjD/oNbKgL797EpeVLsGvgQKxr3Qb7AgJxje7vxQb18HDsGKNDYo+qA6Oj&#10;0rMn93B91GAcDHQhzseTHoAHDr7+EpK3raSSpPI5mrVAXZa7IXVmgjRubaYkJT/C3UnjcSG4Pu9z&#10;YFezZsg4QJDl7/8VAFTQZ7ce67S1osTSnCtkej37ziOL6wcPeXNBo+AZOIQg2AMfffYFQfBJdaHw&#10;Xk0JMzMvrHufpJYjcvQq+Dp7kklqf8+J/DyFJGYSWeB42Gz07AiC0eM2ICEpzyp3KnIeXf6k/AJi&#10;TjHi6Buru602UDPyHF79mvzdACj25wbAB0Tcx5KMAjxJL0AGAU8jvVIq9Z+vWHMYTVoMRF0qql5S&#10;7umciLouAqDePB+oLXN64SMq59VrZDMMeoeDNgQwwKBCZ7j7IBsDI+fB5U/32Scafo4ZZntvT3tP&#10;dOw6BkdP3rUAQM8kOAh+Tetq1PsvgwVMlnLLTTYrE8ie1CFtfFzteJGaiCffzsfm+i1w+KXXkDr3&#10;G557yHgJzKWFBGgt4tfGUBYAGmWRi/tUaWoXJUnZEuiqj0kjbupbqrgeg+t9euOc3R8XfH2xO8iB&#10;9S82wtGePXBz+UoUaZcQugJ8qMmZeIQmICvfAjq3uN05YwDmNzUFzCs/K+iYywvvJRRj267rmDp9&#10;G/r2XYI3X5+OQLqvdrqivo4oAlwUwY7gR6DxNoytB5yBPRHQoCeatAxFh/fHov/g7zHpi834ZuEB&#10;rFh/Bnv238TJkw9w6Uoqbsdl0xUtQCpb7FxmsYgJddeIalVpcx+fD2I62ksgPb0ciU/Yot/Lo9El&#10;4dTpe9i15zrWbriAHxadxJTpe+j+rqX79TVatB5OwO4HV1A/2Fy9ySjZ4HoPgbcX8+ClJZaDqTND&#10;6IEMIUiPJTh/jUlTNjKuc7h5J0fddqZOFFRyYtFW46a5hprtqJom6PCzmYwt19D0IbL6mBGVt1kd&#10;k5WPsou3kLp0PS70Hog9zVphXaOmuDV1CqquXyOjyyc7EovnA0tZM9cu40r/z3GK7O+OzRungp24&#10;NWkEqpIf8Lma0M5a5vV6iAayxKzMfMjSXJTEHMepzp0Ifr64Z3dhX/NmSNn9MzMgN79aJ6UH/wVR&#10;HGZ5otgcPQ8tX5SeXbyWhu795pG89MGf7eHwIhP0cA2CF8teTPD8BYIgg7pitFxVor5VhYePijBs&#10;+GLYHJ/C2xkJX3qDDr8pJDUT4aQ7bPMdYnakmfPVFuTkWBoiryuHZZaQb+HPs66350XjEtSZWnDr&#10;efm7XWCB3x26EwYAs4qRkF2MRNLTrLxiaxUDE6wG6+DB+3j9DetdAZpDpHcH+JD9vWAfDe9AfQ/F&#10;OzSko0f1sh4Gan5FaQELnhbDFkNZf5RYhuFkBM7AEBaYlFgFNBI2Zz906DwWB4/H0cAtw9LSKoGS&#10;eJB1pjbzYqUI/PgsgZ76g0wrVUJgK6Ib9Pgh7u3ZgcMzpmBzp/ewJbgxfvZrgB2vvYEHPy4AUkjx&#10;i8nBtZU5n6NJwFQJxsmI+cjalEhCFeLPvIDaIwCkChsWWCp3VlvJ37+Dm5EjsCO4AbY1qoeD3T/A&#10;g/nfoOosXfDMLN4gYFZfHgGN8Rng5Z8GeBQ//7PilnZWp0VBJaCPmcT0Ww8yse3AZURO+BHvfjCZ&#10;DVMk3dS+BiQctqFsXMLh68O6ogI6/SPRoHEkXm4TiU97TsPo8T/gx2U7sOfgeZy7fBd3HqQgMa2A&#10;LbPVb1h7SSspyjvLh+kVrFhc1ZJnn1VfEvd3ZeDXYrSCrtAUp8SUCqYlG5euJzBtN7Fw5SGMn74C&#10;PUK+RbvXJqFJs+Hw8yNT9eyDunUJ7j6DyDJosHSzfZ0haNx0MN7uOBkRUauwev1108ecV1BdeAxW&#10;yrXkkvVdRT2hvqi7wYzEar6LPBRWvly1IibKkCSNVqRQjy/HImH1OmwZEI4fP/4IR2bNpn7Fs44I&#10;pGpoS6ivZ8/hjHan1ntQ1Ff4Zmvk7tvCuhZDterZGBMpvEqsRI20JCEej2ZOxoHGwbjmXRe3XXbs&#10;fulFpB3Yx4ercf/9ANACQekey4Guv/wrZTOG7nC3XrNIarrTsxsGexDd4YAhqOvogd795+HGTeot&#10;g9UPzfyK8ap1Y7h9JwO9+86Ch0O7sg837/bxsY+H028S/OkZ1vUIxcuth2HDpkumXaHJopjkJqOo&#10;BI+yCnA/S2BX+Ssi97h27Kop/wUApNLlqDOyDPFE28cEv9Rsvd9APrvFSi5eykK3rvPgtOudoqNR&#10;lwblRdDz9hsDW2A0Cykcbd8YjT272SpKcahQ1tKcYqMgUvCUrCpM/nIv7HojlTpdXcMpajHCCH4T&#10;sf3QLQMkWlBdQs2TKYoXGddX9vMrNmQBIK8liOmdDijOQlVOCuKP7MPP0SOxZkAo1g0Ox76wvrgY&#10;0h0nOr6NZY0aY1nb9rizcBHKMti6aUI2NV2LkOQ6q49IGa9NiSQCQLEK03zyOl1uNoNgi5r34AFO&#10;f/UtNr//IY588BFiZ01G7oWj1hpQMmq9HN0sVdPtKis9jOVkpUFALKWkqbDREDi6QzEB4t7dPLKm&#10;W+ZVom92nILgZhHwCQxjI9QDde3a/YOurOdAgsIANGw4BB07TcaAIT/QPd2MdVsu4MLVRCSm5hMU&#10;mE9V7HNBj3OL6QPln8mtmxWbP9Um0yzkZ9qtydD6rnzoSFARq5EIGNRnxHul9WYwQgxEfXPVqz5K&#10;+dnsyVdL0EBBVnEpHqcWEhRTsW3nZcz9djcGD1mMLp2/wEsv0th8Q+i+92YjKr3SwEtv+Dj6oX7j&#10;EXi9/XhEj16BjRsv4tbtTDMXjik0Om0MXw2zdE1ASD3VEj25zxpvl8NWyDSXEqwq1WBpmVpROvLv&#10;X8aFNUtxfPFClCQ95tUlvJb3lrHxvXSFOtYbe10B2OfvxNkhvVERd8XUu9TY/S6WsmJrr8miSpZR&#10;QRFyt23HofatcCzQiwzw3wieL+Bkl04ouXCZ5cikGdb2ewEgdY/KZ+ybeddkfjX8TB5iLiXg0x4z&#10;4XANhD0gCq4GY1DHQdYdEIJBw5bgDvVPwUyG19ImA+AqUeDcpcfo9Okc1HH1Ix5oxchYMsEJdIXH&#10;wI+E6QWvELzaPhqH3QSJQVPIUrIJgJligXSFCXj3/l4AvMf/fk3uZ1VL9fe71RJH1ncnr5JShbv8&#10;/WFGIZKzC1HIShJKS9UfJZZg0JBlcDiHwmYfR/dJk531dvkxBC+t8ghHsxZDsGbNGWMDMgLRa80k&#10;11I3hUy6QF/M3Q2/htrBOQJeTrYQ2lbH3hvt3xmNvYfjTIsrg9f+e6wmqSfjoFshQ2NajNQSVLGm&#10;hZSGad+49EQ82rQWq/v3xp7xo5ByeA/KHrHQ9QKf65dQsncXbs6eiRXdumF21864eng3H6wlZNpM&#10;SUbJZzIPer2lgMoonoy3hshFEjyYQmKe3f1KCteOHcfSwcNwbvYcFB85RFc7nolkg8L8aES7REyA&#10;9yuXpVRAMxIsA6So014d+VRPxU615O10EQ6fiMVXX+1Gjx5z0bTpUNYFldKHLqGN7q3vcJZlP/PK&#10;xJfajEHPPksxY/Z+bN5+E5dvpCM9t5iKzmcqwueCKVplQ8DEYzkTqEnGBsuMwbFcaXyWAcqArOtN&#10;4sx9ljytH4nKRBca0WeKrjHXMg7G9XQNK/OuejPTonTOgBGZFHVA4CQt0KMUdIei17tlsmgYd+/m&#10;Ysf2C/iKetV/4GK0fX00/ILIgAmIvtRJOxsDbxqd09kb9eqF4b33p2PaF9uoa3fwMFlrtK1kCQzN&#10;s423QR1gXRXTxdNbDM1uLhTz6k/+Xqq3xrGhMpvJZmUyMbquBAW6l+nGndu4EjEIm4ODsO/lZkj4&#10;YTaQk8yKZMpZzcqD9lfMZ3x6DUF5SQ5KL1/A6dB+OBjsi0t+Hrjl8jCbvMZFa/dueiisOL0PRbv0&#10;WOXJhDNN1p/5yLRZuqLOImmObMIUnMRcxJya8qWY+lQ6yHIJYiVmhFc6Z5V1zNkH+OST2WTU/Wnj&#10;ZIGB4+BJRugI1qyODXiSanUuaF9ERkTRXdajtuy9g9ZvjCJJGkAvLxp2gqCvaxScwdHw8ovACzb1&#10;K07HhctJhnRLl4rJnJ+QhN3PLMfDzEoywio84FHgd9cQM81O+UtMe17+dJdI+WsihDUom2V9v0OJ&#10;pWHdyqUQAG/nVyIusxDxGXnIK6KhVjfIWTnAxClb2RqEwJMZ8AmcQGSfDIf/VGZuEmluJOoFh+Kb&#10;OT/T87NuEmiYt3lVaaFcJXT6+5VH0PgluisaVfQfC0+6vnX5ufXrw7Fh6zlTGAoGXIzhqdZ+e2Bd&#10;GtEOwtk7t2PLRx/g7PgxKI27Su3IMRVsSlstefWOHInnTuDY+mW4e1UTTqXM2ahIS0DSzcsoSE9m&#10;OrQUiYphjFKVLeNlRVeLu1V1i3v7p+z0NCTfvILyTO2RR0CWarI8NP3GuLnmfrXARYxfvX8a5VVr&#10;yEurs60uqSeJBVi34QwGDfkRrem6qi/MRqUUu/PxpoLZB1FC0frlaIQPXIgly0/h+Ol4PHhSYObS&#10;8TFGTGDeDSM3UiPNzNffIzXjkPy9oWYctT2nprjTbhXSs2eqz+5JWjHZSzxWr4tBRORyltcIBAb2&#10;p7tMQPTpBW/vfvD0DjXTepq2GoqPQmZg0crDuHcvt4busV7EaMgEZdiGuKqu+CgBjBE+V+BhXBVV&#10;qypNEbDCjI6kPsGd2VOxrmVz7HmzLXK3rqJvn8L49LuVVnnUWv1TpW6au9dxb9IY7NRWXP4eiHV4&#10;44KvDw63aYXMTeuoz/kEPgIWAbC8pIisi89S1lUOAlz3YAqD/CVrSIeeAxMrL9XKA8tX8xONl6GT&#10;vJf5kq6q60jirgN3OHHiDt7pNBZ1fMIIXHp9xSSC4TA46/fDxFk/IbvAurZKo3HqNlCZ8dnaDWr5&#10;qpNmK35f6WfAGHgTAG2BI+ETFAWvgMF0kfvQK1mM+CeEayWF6cgqqcLjzFLEJxcjIbUCD9MFfFW4&#10;k1uFOALg83hWm/ynACjgu/ccAEpuCwTp9t7OKeJvuUjNL2SrwMJgdoqI8GvXn0XjZmQbTvX7jTTv&#10;DdU7Anz1+kr/EeaFRJHDVyPpiQqAekGAKVVlmQJhq8n6WbPlDJq/wtaYbonTqakubA1cg9HgxaFY&#10;tPy06fvR86xKcCu7VcC/NUhJ1ciV34rFvsGDsO7DLigR+yrUK3/kctKtVEe1WdfERIm2a+pDKX8v&#10;IfgVZqHi5nUcn/UlVo8cjdQrdFuYDwGnOs/F9sz2ULqVokbPrTQ1pZzKZAUpHDNmlE5uvDrcLYan&#10;0XB1DcgF1CTVEhpRdSOKguJy3LiViEVLDuLjbrPQrFkkjbcP2cwAszzQyyvU9IG92i4affrMwYKF&#10;O3Hm/F2kEADcT1YgnKj0+aflbGKxz9JYM9RM+98i/4hQ23N+TWper5y6g35JzyjFFbr6GzacQGTk&#10;QrRrN5pgGM5GIxQ+LMO63iF4wftzNGgchs5dJ2H2nJ04dz4ZGVQDqYXiMAyfCGK9xEjsVC672CqN&#10;luUpMOODdaESQpARa6V+lRSi7MRx7PngI6xp2xppm1dQt5IYJ/VIrrQAiSpgZvbH3UfqV1/jeKs2&#10;OO3yxW26v9cCfXGgURCuayON+LsEGPVXMgrGIBZqdpZJS0fZrVvIjzmDnOPHUXDyNEovnef1GlhL&#10;Yya0vFTMjh4G77WmeIlt88HqalBxKZ/V5fe0HKsbGesI7Nx7E6++MQEeDnpsrtFwBEWjrm9/1GvS&#10;G98u2EXPXQXAC6XjRrcFwSx/MreZc3YjOFgbmQyzdoTyH0P8GEP8GEUsGYCgBv3w1Tc7rXFARlPA&#10;B2aJCWYU4FFKAR6kl+BuZgVxiSzw9wDA5yWO4gbBuFyCX04uHufkIE8FzgSptTt66jbe7hjNlrM3&#10;WRsNUVvh+I8nAySq+w4z87969v0GV65ZnaNqAMX+VAwsQmPUuw5cR7u3R8HD3hdO/9HwJ3v0Inup&#10;17Q/Zn+zj4XF63iv3nvK/6lYVLa/AwBNjeXlIn7VSvzYqhWODgqj+/AAZSWldGpoIlpzTMArIwCW&#10;M3NmxYBBMSqEJiifP49rI8Zi/Zvv4frc71GR9MS6h9qqdcfqF9RUFMG69Fe3165AipYlIHAzI2Xq&#10;IKd7JOMxQCQ3hi6U5p4Zt8Sk3mw0cjbmIabNWoUOHUeifoMh8PQYAIdvJFk2jde3N5o0GYbPPp+P&#10;mbP34sjxh0jLVFuv0lOKpODWs4yi85zZFJbyjDn9zwk1y1xTWJRPMXYr76xXBZZ3enoRLl/NwLzv&#10;DqBXrwVo1YoNtzPcrE/3tvVDHc+e1Mv+ePX1cWZazb7Dj5BqbU6uCPhnuelm/bWpM0IR61D1b1SI&#10;abA2W1AHhxp8Pj8tDQ8WLsbC9u1wePIIlD26TuCia60XvCtada3cjcOdr2ZiV9uXcCzAF9cCyPwc&#10;f8bBena6w5+j4MpxgrHmMgq8mJKSXJQ+uI2Un7fg6sRxOPTpx9j9Tgf8/EY7bH2rHXZ16YjLo4Yj&#10;de1qs2pFr0VQucixVe+e5jcohep6MKCtgyk7S2qyQLOfI6/Xa6PXbLyIF1uNgicbDr072OE3mvrY&#10;H01f7I+lK/cSK1TWahxUB3yW+uF55jEJUUTkCpa13lESRW+RuOE/BT5kkz4OxufTHy1eHoTtu66b&#10;2tJq5Vw2ONpINSE9Gw/T8giApbiTJQCs+Av8qk3+UwCsCXj6blZ95Grkl8esAsRnZyGruICZVl+H&#10;Js8WIXTQN3RZe8DXIRS3+vzMpoh6E71PCN4mRT4e88jdCJqC1Jw20+owU+cuJqFLt2nwcvY1Eyyd&#10;2gnaRtckqD+mfbEOacycUSTDTljappX62wHQXMnCq3oQh1NDBmNV/Xo4P7Afa+EewauSLgevoLup&#10;FlqL1dX3ocbUhIIClB46guvhEdjf6GUcaNYauYuXmLl8Zr8bxqsdTASAdOpRoErmbVaen4GfxJ1u&#10;y2ysUV3zR4VSp7N0RbutmF1WTLXz8cTCmNMJmDppPd56YwT86LbJVbP5DIePl7Xx66tvDMOYSUuw&#10;becF3H+k/llza3Xg06h85WVUITNHiyVvlFwPU75/ezn+KwWVszuYflkZMCtVS7Y0uqkX30ufVD48&#10;a4Dn0eMS7Nv/ANNn7ESHd8bD5R8Cs/xSK1Z8+8AR2A8t2w3HkNErsfdYLLLzpcVWsBovNSpaxklw&#10;4OMtEbcT07LqO5/1rm3I9B6YW1/PxtJP3kfMvFmoun6L7jGJQgb16txxXB8biYPtW+JQkBcuOv+M&#10;C/51sLeBExf6fobCE3tRUZpBUDBNN3UxE4V7N+HisFAcep331HfimL83jvn5YKfDCxsbBGJjk8ZY&#10;0/wlrG7fAQfpwWQfOwJkpbIc2IhTc7X+Xj6CoI2ZMOpXU3fdwYChgLOKACoLIOYvWXoSLV4abibH&#10;O8gEna4R8KVH2PYNAti+c8bezYCZWHBFLuOQfgPXb2bg8x5z4bCHwu6Igo9rEmyuqcSUiWSGo+AX&#10;MADvfzAJF66l8kkw9lVIG03NzUF8RjbuZxYjjixQAGhwqlqexza3/KcAeFtCd9cNgorIPdfmCV3g&#10;nOJSFKvjiSE7t5L0dA+CGvanm6vXVY4gdR1HP34svP3J/FwhaPVKJFavP4N8oQGDWhAtR5J3qeK8&#10;G1+M0AELyRxp0KTQNv9RjMt6X+no6OVISqZ7yFBKBLSAwzJa9aP8VgB0X2P+pytZeukMjnbpgt1O&#10;O2I+fAclZ48QD+T+Kl5NQ6C7yTSWqh9FwJBfgOQDB3E8pA+2BjdEjCsIJ1x+OPtxV+Qd38nfU6jh&#10;zCCVX0ZkKkiGoAc+p0A1xczb4x+v5GOkUBQ+T+uJrcQyairW6Zh4TJy0Ea+/Fk23VsuRQujqDoXT&#10;ORz1641Ehw5Tyfa24dylu8gku7WCjFm8wGKUpt1gdtSnKAAw8esxTJ9sx8g/IdRWDrXJPyIor6Yc&#10;JOYzy5+io7V2XP2wKjP+RtFI8LWbKVi47BC6fjoN/vV7U6d70bPpizq+n8HD/xO0fD0CQ0cuxsET&#10;DzUV0BSj1VhTF1if5rNENcGHiv0JAAv0v5j3w/vA3l14MGcqNvXtiX2DR+DqpJm4Nno4Yj7qgkMN&#10;6+GgtwdO2X1wxklp1xLXp4xB2dmTRII8QRZtiQ/OTETO6qW41JFski7ylQAv3PTzxCV/G44GOnD0&#10;1da4ERmJ7CXLkL52I2Lnzsf6fmHYMnAgCo4dpleUysQXGlDTtmsCa9mXCqq2etFnMcByDdpVaAOF&#10;SmRnVZkBuOAGAwz50bxSp78GMEPQ5dOZuHiDHpTuNXbGBqJMr0wg1PLk0eMP8FYHvcKiF8s4iq6w&#10;us+mMY6JcPqNILb0xNARK5BIl1dlrAHCnMJ8JJKQPdT0GDM97/cAQIKfBj0sENSoCSNSnyAli4Bt&#10;ZtEbywa2bjuNJs36w4uulytIo7WjCXw8Bo9BXboPjqCemP31TmTlycirlYKtbinZjewuiW7HxGmb&#10;4Aokk3FFwB44juyRLrTrM/TqPw1x960VIqY/xBSaPvDZVr383QCYd3QPjr32Ks7YvLC/RSDuLpxN&#10;NM8w/X7ahKGEbox23zArUzIzcHvbVqzs2wubOr6GAy3qG6W6whZ1fz0XjoV8ikKjQCwcorrpU6GF&#10;FQtolGmKW3lqE5MoFUb1te5QShC8dCMJ02dvRjsyPru/liCFw9N3IDxsA9CgwTB8/vn3WLT4FGI1&#10;bUM95gzWbr2CVZmc4aJG2UwvNy1RsKjaYMkZkWtmlgH+9WL8LwflV3X2W8SUze8cTFEzXneRK8+0&#10;I3O06oJ1plZCJcTPYkG6roDldi8hC6s3njbLA5u0GA5vJ1lhQG94BbDhJkNp3jYa0ZO34tjZx8gl&#10;rlmckkXOe8vLpRcWIFrlz7ohCy+8eRPnRo/Fgc7vI37aWORuWInTk6ZhR+9+2NTpDWx+5SUcat0S&#10;x199FSe7dcPVsWOQsWsbyp/oZUraXajKNNTITUP6msU4+mYbnHR645rL27x/5Jy9Lg42aYhL/cOQ&#10;tWETqu4/NIMlNECyviykHjuGbYMHYn9kBHKvnqN/ycaTzEorVjSqrUnIZrRdZVYt7qDPFplRl4K8&#10;CksBU1LLMHLsOoKXdnofBmfAWBKb0fCwD8HAyDWIT7RYH29GZRn1k/bGEjIDez+tOYnmLfrByxEG&#10;X3qShgk6yASd2mp/AAIb9cNX325jFpQ2gaDmBxbiUXa+NWvlNwNgFumi5Gmnoaa6FBu5YwY6yqul&#10;lC4xI04vxOPMEhRoyku1pZw/n4CuH05kYnvAHhTFTGpbe36n6+vtp10jQjBgyHzEP7YYnHnBj/o/&#10;yLQUQw5Pf7twD+oRQG1+BD9/gp9jjDHujl0n4OSFO0aBVOampTa9zjyjkxSrFbcqRWoqtbKMuhpL&#10;9BB3famy+ItaNfUB5R7YiWPtXsFluxdOBvvgSM/3UXDmqOlgE/iZF/HowXxm2cNH2PXFTOyePBHZ&#10;OzfiyfRRONLCHzH+L+Ckqy52BTtxKbwf8o+dIghqfqFAVC4+06a+Q4pbeaw+NikVPxurY9qqga9S&#10;NVod4h9l4vsftqDTRxNZNj3g5duPSjCEjcRABDUagp79fsCq1SeRkECwrmbWirecjLWc8Sjp1mCG&#10;ytrq3zNz7qTMpiSs0rL+xFqt739PMOVkMlKdHx14TvBh9XZZ4KrYdXQvM5Oo0/2XwjxQzJQiftc9&#10;giOBiY4mfhOR9dn9VcenX6o/ur9KVMTWUelSyixws47WZ5NG6ZSO/E+T5bV5qrXbsnrIxIqAhORy&#10;bN4Wi9BBi9C4RV94kpHXZeNdxzfcTDFq99ZYzJ67C5euZ5iJBApGV5lhuX7SYf4jeyvArSU/Ylmr&#10;Nljs5499n3RBxan9QFoiSmKvIuPEbiRs+QmpW9Yi79AelNy6gpKMRNZr9WwAxqnXJ2jnh6z9W3Go&#10;8xs46kfg862L20EOnHL54tBLL+HR1BmovHqVui12a9p4M2dSa8ZRVoi0fTuw5OPOuLzke4IjCYfm&#10;KMr7YXqtt8CpUXDrr0rVCvpsGitzFFkgAJrGQ2M2hegZ8qUBQe3zqdkgWvVhc4Vi/ORVSMt0t9a8&#10;l6xTLydTyCVRmjx1FQIahrIshxL8xtMFng67azIcASNR1zcEbV4fjl37b5v8syRRQAB+nKN+wBIL&#10;9Ejc4oyUk8CVm5FhHc0YRrX86S7zacR0HAoEtcykgMKIsktMh2Is0VRMMC67CAmZBWZCrOkvYUhP&#10;r8DQiNX078OJ1JFsBYdSEYTS8t2Hw0dL1d4bjSuXrQXS6tsyaympTCowTZ3ZsjsWjV8ZhDqO/oxj&#10;LAFwAjy8IvFy6wnYtO2q6S9gkVuFXC01K8IokRRLRmOUU29RU5+EjlQRImAVwbwiQ8NHcjvU50KN&#10;KStCwYkjONSpA07Z6uKGH5lcY39c1jKkx7eYProU2ohBQKLOm7wSZN2+j7x7zEshIfT+TdyaNgx7&#10;X3TgdD0vHK9vw/p6dhwfNABFMWfps6pVs4zO8jnlgvJglIXKxZSaVlVsTAqgOVvVoYB6sHnLefTo&#10;OQv16mtXlR50IQbD23sg/P2Hmu2iflp/Eg8StBW6pYzuFSFPy6n6/D8juJ8rENGfAXXZuBgPQVev&#10;dRKTtvrFlD5dXwMAGQeLwTRWbiZmAFJgoWv4XXxB3eUqOTN9xD06z2v0PAtgqyNQUepeo2dMEc+r&#10;39hcw58Uv64V3FspVso14CAN0jnrWkuUPgsENGqpgRPlQUH/p2YUY9v2Ewgb/A2CmwxkXVkrlnzs&#10;AxEQNAhvd5qBJctOI/FJtbEz6I1ssiEzsFaUi4c/r8SKLp2wkCB4dEQUKu7e4lUmE/xXxDYrjzdR&#10;KaiTpBCW8LNe/K6BhyoiYOWdyzg7+DPsr+8wU2Me+/y/OG7/D+xq8zIef0tQ036UZZpJSFsgqFew&#10;7ORdlAjtVbrxsTgQHYH9g8JQcYZu9ZMEVJEdatcg5Vdl8dTmahMWBg+8imUpINQXhlMnY82iBS8n&#10;QZAurIsEx+YYBL/6PfHd4r3IKlAtqD7UaNP1ru5Wu3c/A71D56GuT3feMxou1zQ4CYIu4oM3GaWW&#10;33Xr9R1uxFreoXra00q0xE0eqzVL5TYpuEXgrNHhW5RY893q1iMDFPi5AVAMUABYaEDwDl3d2Iwq&#10;xJIh3s4qouubj7SCErY2loGJiC1ZdgzB9bT90RCC3ih4+Y8kANL1dY41Wx+1bD0MP607I5Zr3cOC&#10;Lq7SdvaGg+H02QS822Uywa8nbAFRcASOp0sxFI2aRZDi7hPm8B7W23Otzy/EWIsU2xQ9hS21XnbD&#10;FkGKU5ZwGwcXLcDp9esJSjlMCBOjXR6pNGV3ruNo7+44QDf2Bt2Fk4G+2NG2OZKXL2ALTAVghZj3&#10;czDt2uat2hqouPyiN7Od3ofzPbtie9N6uNP7M5zq/TkWdO6EE99/b15wrVukrto0QYMjlvHTnKi8&#10;llvKczRU8zJwRqzR9AuXExEdvQbNWAa+vpqXRuCz9YQrIATvvjcVCxaewL2HLEOmRXexBNhyiqnq&#10;af89QfUgcLNWzFqgxQ9W5tWCmXlvPKGGk+XgFmvnaH42dchrq8vXSPX9po+XJ1S71rQMgYBYBgHB&#10;HZ/Kl78bBqL45F3wedqwQvP0rLl6eg5FkVc3FhL+J+WsFkufpEt/KbxUn6iLyqt02jgjPK+QlFaC&#10;9ZsuonuvrxAYzMbcQYMn06nLugtu0hf9h8zFoZN3TA+Jghn1ryiAXnRfmR5vXp5/b+Mm5F27hspi&#10;zQFlsVGvzXw8w6j0MKXdLZpGQtAwc0IKkb5xFfa+2tT0D8babbgQUBe7X26AO1/NILjR5S0uoh0V&#10;s+TUx83yIvhqiZmA3ex1mPoIsbOmYvPLL+HgZ59h88BBOLduA6ryC0weVXJPbU5lVmvQedmq6krl&#10;ym+MfsP2K2jRVrNASJToGbr8R5hB0ZdfjcSO/ZeM3qsBV750r7tr7eDxB2jbfgS86fk46P66/Kby&#10;czSZ5Gh4EUx9A8Mwefp65OULRKuQw4cl0jDu5dKDzS40uHWbnqvpzsstx61cAeGzsQ0CoFZzEPyM&#10;G1wNgGR6AsHbGUTLdPBI2pheQHpJ9sdWV/MYFU6evo+33h4NG4HOP2giAZDI7Ef31anBiygENRiI&#10;KTO2ISNbSWNLSkAqRx71Wsu3SI8f5qH/gAXwtPeimxxFt1kzwIfDL6gPxk5ehqQMUXxWkilw65nu&#10;8IuKMAX3rNU2iqL5elL6hDu4/+1kzOvUDqcWfEUKkWlovaETNMyqzBTEfTsH+1s0wTmnF664fHCC&#10;QHiiQztkbFwNaMlbVRFTXY5MPkMgqBZXdl2lZyQ/ws2Z07Do5VbIWfETcO484vfuRMLZGNopW2hW&#10;pEi9RvnUKlrgR6OU8pMZiXsoxZL7SZmYv2Q3OnSaYhbs2x3DqCxDWOF98dobY/Hl13tx+UaqSQP/&#10;mekEIkACVZWDBa7W56dl808K1vPdTIp/qhLZKK3GHCkadNE11pw4KTpBitqgI6+w/klMnizDERlQ&#10;l4lmVpo+OTaccuO1+sYyZZYp/6T+4m9aniUPQ39y7bR6xuy8wucJLHSVAUqTSt1pgZt57lN5Vn5u&#10;+UXQOYEkE2kGqxS/yYNqBXjwMAfLVpxG566zrP5a/zB48PiCX3e0bB+FKXO24UZcJlOhIBeWvFag&#10;zsZWq5I0YpzP+A0osAwMWzbpsD7raIl0h3mRPicl4daE0TioLfodvrhh88WBFxsgbsZ4VDy8yfKn&#10;7YktMo1auKdaUlwq3zIVtNzWJ/fxaPokHK1fHz/5B2LZOx1xgwCIQg0Kqan+Zdn8etBv1u9Kvy5V&#10;X+i3P+5BvYb94eUdCu39p1HdFzz64oPPJuHyrWRzvcpQOFFcKrCuMBto/LDkABo26Q8f3wFwklxp&#10;eowvxdt/PDzItNu0i8LOXfQU+SyZdQ4bjcdkTnfprd7JyMedHHXnlRIAy3CTIGgxwmoAjMukbyzJ&#10;ooubVUopoRQbuZ1ZRQHBrwyPiKZahCzj43OQlF6KwcN+hI0urtM10ozQ+LqmmOVqWlvq8u+HkH7z&#10;CHJsWRhKBH5kftrFTK253t87bfbPcAWHEjCHMEPRdPFGMYOhCOk/G3fjU3iXwLaQFaUn/mXh6+hm&#10;VDIiAaVpOaQQajUzUvDkh7k42KYhdrR/CRnrlrIyM6gIJShiIQmc9KKhsktncbLXZ9gX4MQ1bUnk&#10;0nsYfHD0vbeQo63pkx/yGTIrrTem0LqpEmyAqbBZGbjw7XzMf+9jZJ84T4bJmtZW5VI4us8F9PG1&#10;sy1TQ0Wz0mkBIPMmZeZ5vXzm6Kn7ZAhLENzY2mPP1xlJVt0XjVr0R/Skn3A6Jtm8QlRGo6drp2iL&#10;EVkKVrNc/juCVRcyJDEtgb3FGOT05TKluUyrysCqSXeQhcsCeY/2fjR3WDmUaau8tcpZGmQaEd7s&#10;BgSBmn7TdCXdoXitoxpBQRvLht8lgiW36Br9YiCAoGPtBag/U5omBWavRyJDbasdnkZqTlH3dD/j&#10;EbPSi7qsHDOtzNLFy+n44qsDeOWN0fgP3x4EwMHmrWr24IH4lK7b5m03zOuYFZWZ7M4SUt3q9egC&#10;Ke3arUJTWcqr13VS2afCdJqGhOksvnYFV8P64LTdE3d8vBHj8sOFviGovHCG+pjL+5k/eUmMS8sF&#10;lWvZispTgzIC34qbVxAT2hd7/VzY16YNHn4zF1UJCUyDumqsMnaXxy/K5D8JpluKDb/qJTGzBOOn&#10;rEFAUD9iRiT8AjSwMYYNRC9ERi/H4+pBEbNxAu3NWhJbZeaujhm/gpiiKUhaKTKWpIn3BUyBQy9e&#10;p5189vls8zoF1bH8qnQqS7zInAAwqxCxBJzY3FJczynBLTLCWLFC4t2fLNCrXWLJDu9Q7mUWIyWf&#10;FcOaUJ3olXeLVpxEgybaH24AHC4isnMyael4urGa8xeC114fgn2HbptWzLxJjOqsTSTdL3/esuMm&#10;WrYbDQ/nQNhIh72dw1kYffFOp2izhlWhvMosLVdNGw14vvB1tACQBfwUAPmDhpEyMxG7fg1Wv9UW&#10;m1118XOTekicPd24tZrnpJlOir1MhZyfhYTVK7Cr/es4HOCPGw4HxZeffXHq7fbI+vF70tXb1G0q&#10;eDFba7ZOZveYIipW3F1sGT4OW0ZORcXjTGPPplllutR/VUaR8spLUV+iNMmwIJMDEtSkcixcEoN2&#10;7SfAx6mddSNM31Fg/XB83GM6Nu48gXSWvYIUUAxLb+6S+2zRKqscapbLf0ew6kKGRAgh6KuLQABv&#10;mbR4GtOrjQFycgHtiHzvLiqvs9U+dRKFhw6g6NhBlFw8hYrbV9i6PiBqpvL6XOZVQC/jlT4w/8qv&#10;dEH9fxrBVId+djaqUlJQ+YTG+vgBqu7FovLOVVTG3kBV7B1Sa8b3JIl1n0G9yGZ98x6lpYRpKc5h&#10;xKrPEj5FwGk1ohqoeCpuxFHxSr8k+qwyZ4Vb0zfE7tXtondpkGXqdwa96ezAkTj0G/Q9/BoOgo/f&#10;QNT1GUijHYBWbcdj2qz9uP1QpIBBeWN84rBWeRH9SGsMUFU/XvG6k2OuZ6GoQci/dAHnPv8E5/zs&#10;OG/3wanX2iJr82bTQKv7QVVjKRABiWkVwIoLqzw1YIaCHOQdPYR177yFn5o3QMLXX5DKUudLtKxO&#10;E7qVVz2fx2r5y2ByUSPoOmmAebGAORN7NxPdPptBwtSHABhtBjs9nUPh3yAc8+Yf0JaKJhiSQMzQ&#10;Rh8KN26locuHU1luvYgV2jxZ0+smwMslwjUMQfUGYcbMHXSFrXRpM5+0Qq0TFgvMI+AV0P0tJgAW&#10;4WZ2SU0AtNieJb8EwFt0i2/xGE93OF+uryl1IOb8fbzbeTLq2jTnbzTBbyJszglm3p6HMwzBjXpg&#10;/oJtBodEY0uoxGYXXSqGwpWr6Xiv63T82dYPtqBo+AaNYiYGoVGzvli59oBp6XWf3tlq7bjBgv2r&#10;AKiJx+YyGkU5Huzeix8+6op1XTvgSLe38XObltj17rtIWUs3NSeNVaN57mQQKmiB2eNHiP/2G+xq&#10;0QLH6T7cIghqW/LjvjacbP0qHoyZgMLDh2HezF+SRSPKMB3VZ77+Fsu7hyF5z0k+l7Hy+cqlksws&#10;WDqhzywLdTprxxsFjXfExDzB4CE/oX79kfD0jiC1j2I5huOlV4ZhzrwduJ+QY3RW7rN58bQxNEXG&#10;hyijRqGtcqhZLv8d4VldUMhIKpRPA1Is2+w0A2z5uzfhybzZODs4FMc+7oJTnTog5o12uEhjjXn9&#10;dRx/422c/OAjXBw6GA+/+wa5e3ei/MYlmJebG8uQELi0UW5qMkrPXULu1k149NV0xAzoh5gen+D8&#10;x50R0+Vtxt0epzu9jjOd30LMJ11wNqQnro8YjvtfzETqwsXI3LkDuWdOoiwuFlXJBGS9s0WAo0nn&#10;rDxmwwRT3NX6565L67NV/qpjw0p5zhpUYV2Z+hLTFxfljwxpGcVYsuIw3n2PtmKnG0gQrEv99wno&#10;jU/7f4s9h+9AmxLxdhO13H6zPp7IL1B8qkzuB+qodMg8eDDTaHp8huMa8a3vws3REahMuMcfCSKM&#10;UE6RkiLGW0hbFAHQYJKyplkVFUkJiJk2FYtZFxfmTGAjRRJSmkmmXSjqYukWH/TruqbvSiOP+mh+&#10;VnOi9RqaIG15fiJEu/bH4tU3SX58tNhBiyX0HvAItKbe79971dxr6bqAV5OkmQee27j1Khq3GEq3&#10;tz9xYwTqOEairn00bARBbd/2yisjsHP7ZVNMqiZ6vHhC31uu8FMAzCUAkgXWAMAisjy6u/wSm0Xf&#10;mHKHIrc4lm5xLClkSr7eFaooWZF0h0dELyHb62kGK+wa0tb8HMcEZmY4AbCnWQ3yuPol5OqnkKsh&#10;F1ghKbkIQ4YuJkvUlJcxBE1rRMcZEIoJU1YhNUMOEyuKNaZW1b3ppHL0tOBV+RR3Z7QAUC2GaL7Y&#10;gWYM39u7H2fnzkXxsX2o/P/Yewv3qo+tbZg/4buu9zznnLYQ3RLBKVSouxv1Fvfg7g7FCqUtUIq7&#10;u3sEAiFBgkQgISQ4cXdyf/c9szekduyhfZ/znHfCsPf+yciate5Za2TNmUjkr16OPV+2wdJWrZC8&#10;ZhmFilpBtfb8St0mK1Crw6WLuPn1TEQ88zzCAwJw1uWDBJrEx93BONCoCY5/8jHSvv4Kt1cvwpXF&#10;c3Bo1FAsaN8eqavZ095mucmMWlZgPNSwiN5e18zyqlz8pyAP9mvXnaAw6GjAbggM7IeAgD5oSK2v&#10;S7c5OBiefG+g3GiOYlCtr2IGVhvhDU/aJn0PXX7JlL9TUDYmqlG87SA6avuUhJdlEWBR+6iOi0H2&#10;/Hk41bkDDj/dAkdaNEBkIyeiHI8gLuCvSAj4Cy75/wXn/X34OxBHAh04EByEvY82w8GXXkDcl5/i&#10;8lfjkbdlNcqP7AXOsaOJOYSshXMR9cUX2Pfko4ho4rIu5IN9ccL/IcT5/hkn/f4LZwL/glMBD+E4&#10;Y6SjHiJDXTjcuD4ONGmEPS88i92t3iVwdsWF8aORNm8OsjZvRPUxpp9xmdJDzUmzrsakV9d6n7aG&#10;1moH+880g/DFdHwGuMSPNOBp8Uj7uWtMYzumJ/dc/QYvR4Nm0ga7UWZ6oK6rA55+dSTmzTmCnBtK&#10;yaZndjuJiZi/JtA8SGujZIA8pcuaY6rOSENCv77YExSEQ888huw181FVkUmQozlNMJF1JKWimOCX&#10;x2jOF1EeqgOZtTQ9HVuGDMGxryag4loik5czkBLIY42GIgxrES1r85o33g9izNq/eZ+5CATNgAbL&#10;oSCD5rt54Qht0oOKT2/4u8dSkRpBOeiEL7+YjItJpD2D3UooJci+l5Vz13iJdoV2I2D2hqP+SGII&#10;LSe+70cwdAV3Q7t2k5GYQOuBQXKYVVqBK7kFSMopREJBiQcAywiAwrxy1LkodKSJe4Ggd57m7gUq&#10;N0m5d5GcSVs5sxgZlMRi9oo6EEZh9ZoY1H+UQhvag8hLVdQ5DsFBM+F0TjCH3jz/2lCq/PZ0KDVO&#10;tVR4Elh0KmM9vp+3B/UbyeNwP6qz4+y6HndPfPblFCQneypuaKh31POIECStoq6bH0xIs3sEhPuH&#10;dZPpCJbGv1oZiV5ALSGb5o5MJC3+zctGYWQktvfphbkfv40zP1LFv5ZA7hGT2j27NTpX40oGbi1c&#10;jIgP3sfuR0OwvwE1wPqMQTrS0I2djRpg3aNNsOjpR7Gx/ee4vEVmBvPReh4WTXhtNF9+Nz0vmcYs&#10;wzGFB9LT8zF52mY8/swgAn8PNnxvBAS2xXNP98bsb3bg5lVvx6E6aZZQGpV+/xrD2fC37v0uQaxg&#10;OiVWVKDsiVVVNN2kvmv/amoy0hbNQUy7TxH+RDNEup0EIz9cCPRDksMXl5z1cNnxMNID/8z4J6Q4&#10;/4ok98NIcNfFWXc9nHLVQ6ybgOb2Q0R9AlzLR3HyzVeR8NnHSPjwAxzXTCXTPBlQD8kBjyCZAOeN&#10;Fz0xhflcdvohlfEitfkkhw8uMN9zjro46XwEMe5HEB3ih/BGgdjXLBgHn2mOUx++ibN9O+MctaDb&#10;W5aj7MwR4BY1qXwKVW4WNU9+6vyPjOvUkvg9iwKTT+2xiPymKAeM5R4Tm1q7eO8uNVatSvA2zw0K&#10;3pK1x/HKG2PgdpAHNOzh7kXLqRcGEhwTE5km+UeAY4RIgKrxYwEQLykdb5RYaoRNJ9VdmT4D6+o3&#10;wf7nnkbFtlUUkXxaGjTLKyS/Go6pJgjTFmMUJBcyAY2Fy5VZdWEx7pyLR3F6Gt+hMuHR5r2f3lCb&#10;17wa/z/Ed+YRm46+3siswMDha41vgOCg/ghyDyUdBsERGIYxozaiOM8wmR1CEhkMUgPnz+Xg409m&#10;wDegOwFvOPwdcpowAf5UpPxD+8HdqAOmzNxq1zcyhRIK5C1iwaXMHFzIKcJZgl9CLjHPxBLUSSIA&#10;JhAAz+dU4hxN3vNE2WRpf7eKCIJ5uENQKJEawpB6MQet20zDw/5t4WpAcy1oKIV3DHx8RxEIh6Jh&#10;056YMWcfqG1awWfmNpra4/CRFLz46gCaAB2oOQ406/3q+lJ1fXEE9u7XeRskEet9z/ebiay3slfk&#10;Fw2q6s9sJidFKHqenpeNqHsCRJa5SmNRDHKPr724Akid3F8eH4/dw4di9jtv4MSMqShPI3OXl/Md&#10;pcagFau3M1EecRjXZk3F0fZfGBdF2599wqzGX/3CM9j+xSdInD0TRceiKAAUilLCp1Q+0olZsWwq&#10;i8xyTZUQJBgEjHEnbiKs9w9wh7Zl56HdHF0QHNoZn386GYdZf52oqGBAT+q/mtAQQB+/DXJ/697v&#10;EtRQph3YPtKgNX5GoTINRZ6pOBSJ+EGDsavlE9jvDEBcUCBBLQAXXP5IcAUgyeVnADCVAJjm+Auu&#10;OP5sAPAiQSnZWReJbmreIf44H+yPs0EBOM1344KcOOJ0IsLlQnRQME65g5ieCxfd/nzP515MrhUF&#10;gpcCH+GnjckE1yRv5O+kQAIuy3GWIBvHDu54cCDT98f+IBf2UEs8/PzTiG71DuJoPp/u3hUnu3bl&#10;9y40NTsgrk0HnGrTGWc790RCn0G4Pn4y7vy4ANlbt6IkIgKVZ87gbsoldrJX2fkS0Mh7RlVTz8ig&#10;sfSo49fQq+8ChDTsQlOO5rBLB0l1xOefz8K+valmLaiC1uyJscy2MdPOanPd0GXpV5SCu0UoObAP&#10;u998F5sefxzZc74zbQGdMF5CsJK6J/WcnzVUjTQhJ4gRSJTye6VWTOgBTT6QWc3Ms+nApd3bMivU&#10;5rV/GgDJH3zT5KsUY8/cwXsfTaQCRDAL0lY5Daf1RbNHe2D92mgjMxp2k5IjK82Uhems33QOjz05&#10;wDhIcYVo2dxYatPj4Bc8iOZxe7xAjIk6YTdPaLVbEd+7kleAxJwCnCXwXcgtQiI/E2n91knif4ns&#10;kaQBXqDml5BNszezBGlZxbjBFsitsmvgitmhTZu2Fc6gDsxQPZYcF45BkE54J/i5g8LQudu3uJQu&#10;s5JErSgicWi7qxYM12+Vo3PYHJrK7RAUPIAVHUgQGIDQxr3w/dxDhj8UjLbkIa7AzhKbN9QI1DhE&#10;QjWamktMxMdtkDZSK5qlAXxWMKjeTs9rbEoan7xqxEybjh/efx+Hx49FZWISmYRaoxiK2cg91V2N&#10;XWXdRlXCOZSEH0Tu1k3I3LwOeYd3o8KMS7H3L2OvTnWvuowNpK5Y6XtMd814V9TInCeDMqm9u1Px&#10;7jtT8Yhfe9Tz1ylondGUZtCkCVuQ4u3xGTQjJ23KeIWRac4WV5m8TPdrzPa37v0ewQxr8I96CeGP&#10;+aqzKWeZr91A3vKVONGqFQ7Xb4B4f39cpml7OZCAQ3BLdPky+hGcrAaYQgBMdfyVmqDiw4x1ea2u&#10;uZfsIogRmJKCCJbU3HRSXkJgAM47nGZ8NtXlRFqAL98n0DFdb/wJALoeZloCVhsvuR8iYD7EdB+i&#10;VvgQrgQyX5rhqdQgLwWyPAS/i44AfneY8zWSmNeZAH/EBtA8d/jRvPZBNMseqQPLg2kVuAmYzkCE&#10;EzAjG9VH1BMtEPHCczj06quI+OQTHO3RE6fGTcT1FWuQw06h6AJNy+wcAhDNQY01kpYZtwrxzQ87&#10;0fzpwXjIp7NxHBAQ0B8vvzIR8xdHG2XC0JxRvK9ux7Y1L4jF2enKs3Q5YRCZN3Fp5rdY9fQziOzS&#10;BaWnz1AQye/MS+JFETbalBFQnTZPzegu201b6DQWXs4nZAspSP684KfoDbV5zXvvH+I7PWKeszwj&#10;uZT8bth6Ao89M8C4zPKjUhSgdcTOTniv1RjEn73Dp9VvCKw1BKTVD3dxm8raqPGrEcDOwkEcCZT2&#10;FzSB746kJiiTuj36DJyNW1nacGEwH5m0Ci/RFE7QWGBeCaPFvTpCwfsASM0vu4LaXx6uUl3Moypc&#10;TA1KhT0YeQUvvDiMqmcYAXAUM5Vz0zE0YYfSnA3DM8/3w6EIi7raNlR1V7N3etNaobO+O4zgRmFE&#10;eZ3PMIzvWgcJvQcswfWbfI4FNYPnApBahLWRqXpMAekcAkAppcaxYhEb7cpllJ8/ibvJFwBpdBnp&#10;1OJusueldqYZPw0G6AUttSgj2GiGMSUBl2fPwub33kZ4n74oPXLMTNmpDIUU8DzWW3kZ9JEz1Dya&#10;OQXsUSu1bkFmDU1wplmulfQsmsxd20vLNGePqtllvp9TUIm58/bhpZdGIMBfhwv1gZ+jKxl8LJYs&#10;jkH2HaavYBhKwKflFARjMwBshwBUjP9JQZqfWkI6qkwkkLmQcRUXvp+NvS8/i0PUps7R7Lzm9whu&#10;+/0VaTRzE4L+SvAjsAmYGC9R07tEUExxPmziZWpqaQRKgWCqIu+n8L6eSdV9ASNN2mQC1EVqlSkE&#10;SGmQSqc26NWOBgBdBD5PlJZ5P/6FafyFJjIBUL8DH2JkWQKYV0BdXCHoXfGvh3R9571U1iGNz11i&#10;PZKCGYMeYn3q4jxB9wzB8ERIoFlHGuf/MKIIpnuDndjcqCHWPP4EVjz9LOa+9gbWjxqNWxpjNDOr&#10;mhwQJ9cgj2rK2i0JeP+j76lMDKZFNZg80huNH+uNKd/soPJgVUEzrOJhCGln2mUjuZAGqEkNXsDd&#10;Syk4M3YC5r/+KvaPGYji0zThi27xuSI2HEFPDlVv3cCN7bsROW8hbsSfN9aLMXU15k4Zqw1uP5XD&#10;vx3/Zrh3WxogLTLKlYAwr7gKE6ZTsWrUBYH1+8M3SADY24zzjRyzySydkZWnFSR3awpRUWUXZZ++&#10;cAOtPpxEjbkzLckh8HWPQQCVMQGoI7Qvmj/RHWvWnzKyKSoXEPkzCotwMaeQ4EeLN1fDfmWoY8zf&#10;3ApjAp8X+FH7u5xZgKxCue2WmUktPrMavfsvNYIbwB7Kz0110zWOIDiaZlwfBNXvgK+mrDediipY&#10;WcVeh4QU8RQiBZ4vyZtzH4Q0IHA6CKQOjRcOweGjl80zmqqXwwEz/U3w0auiqdECWQo7zlTF3qAG&#10;ZWz4GrnnICiVRkUhdlh/RHX+BCe6tqGp0gnn+vZC/OD+OD1qKOLHjsHFr6YS7L7D5YWzkbZsDq6v&#10;nIf8TSuAVYtwp1tHbKPJcKRNO5Ts2A1kZxErywiCZZBDeuUnzdDwF9VNM9nCPkUb5HVZGKwFmBqw&#10;NgwkaDDdrCzpKnw9Yweat+hu1kUat+vBHfHZl9/QxEm5Z/JW8XmzU8SwhI2Cmf+pwQIgOyK1jSY7&#10;Mm/jzuIF2PbKczgQGoAzoX4En7pI8/szMgIJNNS2LgTRBOU1C3y/jCk0V1NNFABKMyToUDM04CTg&#10;IQgKOGU+S4tMdFGjJAglMc1fAz9FmdR6T1Egq3Stpsm0XAQwgZnbxmQCouJFfRI4k5i+3peWmsLf&#10;Fwmgej41hCBNoLxEoEv01SH2/jjhcOCI240j9V040sSJ8Oah2PNkU+x65Xkc+vxTnOzfD3FfT0PC&#10;zp0oSNZyKgoKecU6vBUQVps1nidP56Nr1+XkFTkC7g4fV0cENeqEwcNXITGFFgVZQlxhztrVTheN&#10;F1Vrsb1OJDEsyrRLUH0pGfHfTMeKVm9iW5e2SJ77LW5vWIf8HVuRvngewocNxI+ffoYF1FCvxZ4U&#10;89qEZcUYC+SX4PaPxH80mGEs1UHWGsPZ5Cy8/xnBi6AXGDoUcobqDOqHR1v0x5pNsWbtsfGeQ6XK&#10;Oqpj18GiLl9xDCH121GR6sF3R8E3mLgkd/qhcr3VFV+2noWUFLvpQue0ZFOhu0wt8FxWEU3hcpwl&#10;uNY5n12Kc/xyNrucAFiG5Mwi3CooMwt49aKWdazfEo9mT/RDPR1KFDqeACgnheOobg4zm5Lf+2gc&#10;zidS22Iwq/xFEBGU4dqVQnTv9h0BrzPquUZQY6TN7xyO0KZ9MH32HrPVzQQtQTBak6J9WTQ144AG&#10;wwU8VkGXg1IUsd87GoW4Hl2xtZkLh4L/C1Fk5BMUpliaK0epJRwMCsSeYH/sD/XF4UYORDYNwdHH&#10;muDEMy0R9+xzuPDCs7j0zOOI06xgSCiOtPoQuRvXURO8ybzY2+i8DzKq4SwBIKPMYwGk7VdYQPEO&#10;o3pm60pSXQaQfrkQwwevR2hwL5r8PdmrtYOrYWv0H/Kj8diiV7WAVYuyzd5kT5113cR74RcX/q8H&#10;s6iWn8ZFWGEBSsL3I+rjt3Govh/Oun1wngAh7SvVaF0EEGpuxrTUxIT5LWDygl89A2xWK5SpK81P&#10;gKV3/0wA/BPjXwhe1AQDaTrTFE52+htt8kIQQcj92wCoeD9daoyB1OoUqd0JbC8yfxsJdiyvgE9R&#10;ml2C3pXprTwZNdaYSM32KAExPNQfx5s1QOxTjyP6xecR+c5bONmpA86PHISU7ybj5rIfkbNzE/Ki&#10;wlESfwo1V9LsejwtzpdKwl5T2GXGuqnBWdfwoihw+XIxpkzfiQbNulG2tOaNVlNIT3TqOg8nTl8z&#10;nGC9TiuqI6ayoXF2pidZ1Tkpxqv4nXTc2LQWW3v2xKqPvsD6Vl9iyxetsebT97G67Uc4MWc6suOP&#10;UynMZ85SLCwfE5Ws/P4L8R8OfNQoExoeI1BIYtZuOYGmT/SGr6sfrcSR9yZEPv5yCrW9bE+9pQTR&#10;upQ1yHDteil69JyDAHYU/mYL7mhqkePYcRAAHX3QuGEPfP/9bkNyVa2QRLpGi/B8dgnicyosAJ7j&#10;j/NZ1AKprSRkViCF6JhVVE4ti5XiSxcuZuPzNpOpWlL7YyZ1nSPgFzKBKDuOoNYPTVv0wZLldsDS&#10;rIWqtBqQAFDjevPnH0Ljpt3go0O15dnVMZqaUF906r4YyZflO4yCpNlXQ3gZVgIWtqYIymsyezXM&#10;a3aZ8pqBCQJg1akziOvXB1sJaBH1H8HZ4P8PSYH/H3vnPyHZ/y9IpBmSHCim9cOpoD/jLIUoKYBC&#10;5E+m9vfHRV+aab6P0FQjw5PRz/JaJEHw8Duv48bCb2kmXGTeNHvNRnT2WCKi6kgukTZqrusiy2hM&#10;BZbSmIUsY+KFW+jT80cEO3vB36cvGyMMTZp3wdRZG5F+nWkyqKPQ+kNth9OqfKn5qrLoZjoPEcYE&#10;fTG1/h8TxLzqlnQ4/N2rqTS5hmJv02CcDyFQ+BLUAnyR4va1WhTBRMCTFuBH0PGCmxcABULWLE42&#10;n/U813WfJinbzICgwwLgZbapQNAAKp9LphanT40RCuQEdn8PAC+rLOZTY5B2zFGAnMKyStNTtGWw&#10;z6vcKQGBOOdwIb5xY5xp9S5OD+mNG7O/RuHW1SiPPoDycydQlXYB1bfTgWJNeLCNTWdu203QpiMf&#10;DNjJdBVre1icDEBlkPxEi0Mz6gp3aI0tWnYUz7w4hBYWtSKzOL4t5XAiDoSfNQqbJEE7JXQ+jHGi&#10;oZlcvqsT26q0rU1natPcrbh2FXkxp5C+dTdSNm5E9tFDKE0+ZTp5VGjnhJyeWg1S1oy1vCyg1Y72&#10;hD9+99zXmkcb+ZvX9Om1X+wfg/7zRPPbG/hDWFFlFsxbQmTlVGPM+C1UkHpAvgM1FuofyHoHtcHI&#10;CWuRUygJU/kI/B58Udh36CKefGEAHuF7vqHDUU/vBelEuREICOyK198YjGMnLpuWUIvkVlQaL1fn&#10;CIAa8quTkF1ogC/pDpB0swoZOSXIK60UxpjB+9k/HED9Rh2plvYh6DGD4BGoV1+uqplBQA/06b0Y&#10;2Xdsw5mBXVZIa/jUGMdP38bLbxIoadMHuIbBTfXUL7A3Xnh1HA4e1qlnfIjIebey3GpXrJU8ucjU&#10;tVNATJfmNMxCaupXqkXlXZQlXEL0sJFY9sTj2Ng4GDsb+iK6UV3Eh9TDmQZ+iGoeiH3Ngwlo9XEs&#10;KASH2WNH1g/A8RD23GTuEzSv5Er8FE2aM8F/xYWAv+J83YcR5+eHA/Xd2PbMo0iYOQZl1y4wvyLT&#10;0OpdTS+pspHxZK5XE8DEQGb9G+ut4h2PSUGXTt/CP6At1fj+8A3oac7iWLE0HHnsbBQkBALNn8+w&#10;/dsECYLEuroQ+Uf2Yd+7r1H71h5UP2T4O5Dm7yLwBCDB5UsNTSBI05EgJvC7r/n9M1FjeQ/9NLL9&#10;9HkfGKVdCkA1gVLPaIjJBDXznDf+/P3fuKcJksvkEZVXaScGBiCmUUNc7d0NVft261Rvs6zKaFrk&#10;S4k+iWEiW9ZoYdLq1SGakWRZMRoyIQAqmjFtwy3WFLS/JQ687wFByd7WbafwzjtjCIBdjOPboOAO&#10;ePu9kdi577zlRz6n0xDld9KuERXIMkqeKIs/CQapPN8ZDIipM1fk99rRPKs29vwW+JmZWAEPq2oW&#10;iktZkRnP9602Kw1UwyIaF+Z7BLh7ZGH1aqdv0tR75l0+4NkccD4+Ex99PBW+gXKBNQw+bmKNuzta&#10;PNcXW/aeN8kZqrEHqCqVvNUgt6gKY6dvNPus6wb3oSY4FC7iU6CbJrGzHzXothg2ZgXySqzVog7i&#10;Gt9JzCxHUnYlNcCsAlwgACbcqEFqZiWyy6tQrIkIPnz2fB4++GgCC9QazmAdoyjtbzR8QkZSPe+F&#10;lk8Pw8GDBDIFFkpA5l0vmF9cjZHj17AAHVmQgUTkMXAEDIU7pAe+mXPY+GI0QWYBG7FaZoEhGHMm&#10;YfRp1j3pN6M8Vggga0pKkbznIBZ2CUPUsCHsiWcgZWBvHHj8CZx7/mWUDhiAgu+/Rsb305A4fQqS&#10;JoxB2tjBSOjfHfFd2+Bspy9w8rN3EfXmC9j30hPY+Xwz7HuSWuTjLbCvRQusb/k4vmvZGAvat8LV&#10;UxGmF/05AGqBppmwoPZWKW8eYnPeO3Y8A59/NhGh7k4ICqLG7GiPF14ZgXUb4s3iZxHV7jFVFEP9&#10;ewKgWphsbLSdq8sXY+8zLXGSJmIKQeOqnw9BMICAZGd7kwhE0tJ+avb+s1Hv2rG8n0eNFQqs9Kmx&#10;xouMSQSxJM34GnD79ff+VrwS8DAyaC1YEKSVwDpENnXjypDOuHvqMMHvFuR41DgNLaIVk1eA8qxc&#10;lOcXetbQaRWADEsJKalF8FA0jjAMk6vNFe21ewDId7RxUGv1tHJMSsihyDSzBczP/3PylBbNt8Ob&#10;b4/Chi2nzBlJfIzPEYhkIYkXZU4LjXTDABHlUp2zZMkAmzKyt73hF+DkiUbLZzRLzlh+c3iXFBOT&#10;BxlaC7w1sSKTVHIqzPVGPmaq7cnoF3l4AVD0UPmJH0pm1aozaNysH+rRSnQ1GA95hPYlhnToPguX&#10;rxaatCqraDkpShb5+8T5TLz12WTUdXWnYjbUeKLSzjRH8HD4BHbEc68MwIGoZAOApZTbLOaTkl2O&#10;hNvFGgMsIRISEW+W4wZVwyKWQskWU+Knfr0TzpCOZntWgLw3mOnmkfANGorgRj3NWIWZ+FClpBGp&#10;JxKRGbbvjkfzJ8OowvdEUIOx7L1o+vr0wSefz0DSZZoJDKbhpU2pF2OhWDZLOCYhGmqkTQsaxQjW&#10;l5s0zErkpl/D1RMnUaM9nllkxrPxSBk3Ddtfb4XzvQejZv8B4PoV1OReB3IYb2pmmCZtWgJqks6g&#10;6mwsyuOOoSQmCgXRB1FwYDcKt21B3ob1uLFqORJXzMfFPRtReovpV2glvwCY5WDBRHS7Jol1lVZK&#10;LVDMevToFXzUagrcgd0R7OgDhxj1naHYufeceVctpb3Aoo9dZ+VlAN389wpqFzYJ7YlcXPl+LvY2&#10;a474IF9qT/+FdIGHfz2amTIxNY6mcTstZdHaP+/s778SBYK/jPdmdBkvuf5CbfN+tNrdr7/3t2Ka&#10;mfnVTDQ110Atn3kYMbQu9rUMwrEuHyN9xhTkL1qErB8W49KMH3Fs8hwc+WYx4ncdRGamvJpQlxOf&#10;kEMo6vxto1cT9P4WFX8OgHLvUEFwEeB4n4yITkHrdtPhdnVFoH8POBzdqHz0x/rNZ4xsKBdpY1Xa&#10;NSENUjKofx6wMZHXrPt5T/Rct/nef05pUcpMFA6YyPLJg7uUEAOEnskbuanQ3hLt/zGHxVNo+WHw&#10;V3hoTOZfycPk4+F9owFKngSsDHey7qJX3xXwCehK5WkoNbmx8PXvZ9ZKLlh82GwyEN3k3dz4FtA3&#10;JrFw1XE0aK4VFn1pRtNClT9SKmyBQf2YRlv0HzofWYUabKpBPot0k73HxduF1ABzSpGYXYE0qoO5&#10;JXrAFuR4XDpee3e82a8bGDSIcSS1QKrj7iGoy0Z458MJOJvgmfhgrc2ArCrDcOVqKb5oO43o2x4O&#10;LXlxj0Q9nx5o0XwwNm4+bfb6mskS9SSMmgygUmStXhJOOCh40SYafdfYhNnmxl9iIHs6m24wDZnJ&#10;WnmfcRnn5/+IRR9/jN29eiAvfB97Z9r1Wh/FOhktzfyv+omt1DCKbDWCGcop1lrJX5jHSPPGs0le&#10;GqpmpdWgBoTFpOyhzUwc31dRIqJS8d57Y+EkrUJ0hkFAGD76aCoiIpP5vHIjQ/FBRTFF7fVV/y4A&#10;WJt5NZaieqOgFNmrNuPgsy8hWkcDhAh47JKVyzRFUwl+KQQ+reGTSWzH434N3P4b0ZitdpnLz5e7&#10;WI3uV975O1HjktJcNcaYHvAX3PJ7yCyJOemoh+gGLsQ0b4rDjZtiS6Pm2PDiGwgfMBTp6zahOOUy&#10;SorlDIHmL/nEQqCY3UYvAP4yWh4QX2lMr5KCXUGQMXvAyTti9fjzWejSZQGCXL1oDvekHIbhxZeH&#10;Yf3GY8YbtJpD0wkyhZkg5eunbfaPRi8AevOVJmhnm1kTfvd65rE10xAQwYt/lAjlrgEhXpX5z/el&#10;3QmhJcAqYK2gvCQHxo+lZKyK1pTHbI84chUvvTrWDJc5nBPhco8nCHbDm++OxgmPY+WKu4WkUZHZ&#10;YqukUzOK0bHLXDjkbcc93ChqWhcYaLTAbnjimd7Yviee5aKoMxZSMK/mUAOM18rozGJqf5XUZmwp&#10;S1jDKVO2me1uPiED4UeNzxE0imbsSLiD+yM4tCe+m7sPxUInBjP2wChZNuOGcw+hQeMwao8D+N5o&#10;uPS+szP69JmP7BwLsFpHZ/dZCgDVE1A95XVCGcnIhDSQW0Iwku2ockk/VtHJMFosrWlwLe/TWcvm&#10;QJlqPpufgfPrFmHxZ62wts3nuL1lLZDNHpmJyx+cJtDlAUZ5qOiKMmB14LTGbUxvrEYzKr2ivt8H&#10;K7PPU/kr8l0V6+jR22j1/lS4HJ0RGtwbTtbzk8+mIebELVMnUxszXsIG5/MCwNrgp/jvEH4iJIwa&#10;iBc3VcVfwtEuvbC5QRDCG/vgVH1fJIYGIDmYJrBHC0zxTERofO7XAOfvR73nTeOn0U6GaImNtDfv&#10;pIaW0tjfv/bO34tJfO8cgfyC+y9mofTNeg/jWl0tug7G8WAX9jRyYtMTjRDe/UtcXjMPZWmncbfs&#10;JnmH5rAZ3qhEqbYFEsAMjJBf/jYAilHEC+RDdsaywQQoUgIEKgIbhXOJeejZZwllqjPNPIKgszte&#10;enEotmw9bw5tkvRWUp5M+5DZBGa/FWu358+j1wSWpmgaWlGaCf8ZlpaiU0oolPV1LR24egWQ5lsi&#10;pxVZrEc+8yctCOhm4F7rWFS4nwUjU0pLw18Ev0qzNrLKHJQu35fBwV3hpibncFC5cA2GO6gLRk9Y&#10;i1wKvehizt+WBam3KKqbt8SjSbOeZq2tf+hg+NEcNouknUOJRT3QrdcPuHJTmiuRhOXJZ89R51RO&#10;ntkWki008YS4mBt46fmxeNjRC/XqD4FvsGZWhhP4hsLXtyM+/HAmEpI8s5lsPLkB0uyMwqkzN/E2&#10;NUd/akHaphLICvj49SKiD0F0zCXzjPGmrIprDZl6AA8AysIXOIG9aOnxo7i+bDFurFuNinNnWNos&#10;anu8q/f4uoYajeMBVt8wmkBG/VPRTdzatgnrPv4US977gD3zBjYOTe5KaYHsoQhiJYxmsJafAr4K&#10;MqzWtEnV14JQO/ZIsjIPfZry8TkLfmJIkVxnodzBJ63mwffhPnD690VAQFt80vorHDt9xdwXlhpV&#10;SQ3N/IzWVIsT/i0BkACu3kfNIFMYJdXI2XMIR9u3wcamThwIrosToX44E+RjtplpDM1OfnjN0Z+D&#10;2z8SBUzaPaL4U7BKdvpRW9N4o78xs1MC/cz442XN3t4zu73Rm4aN2h98//f958xibJY5Mfhhs20u&#10;OcAHZx1ORAQFY8ejzRD+5Se4vPBblKecID9mkh+KyYc0Bau1m4iiyYb/5zRA3ufTesaAl/2l/sXw&#10;jCYVlJ44JTEtBx3CZsPX3R2B8qwc0B+vvjIK23aeMhilPMXT4jKm/Iv4jwAgC8GEmJjsTTmrNFv4&#10;mGA+5Tz5IrK2bcHFaVMR368P4jp0QGzb9jjdPQzpUyeheNt61FyMJ19oqZcUCvI4X/+JCa48GMyH&#10;ItPWou5qdiCVNXYvfHJKHj777Gv40/x1a8eZ1vdR8235zADjOUfFEdXM/56Jo9u3KtGj9yKazjSf&#10;G/Ri1LwFNUkCaIBjAJq26Im1m04ZmkrWi8srqAFm5iOtoAJFSpEhL6scY0asRpCzH3yChxAAh8KH&#10;4CdvzS53PzRp3A0L5h8xrtgMwYTAZl0cbevCGnw1fSsRuD1teNneWvc3DCH1NV64GaWEXTMgSxtY&#10;DhLuSj3mPwGNtGShcg2Fq+x4NI50aY91LZtj/UvP4Vj/vqg6ewo1ZXkEQS0/YVPeAyYq29QmxXgV&#10;NB0EiZqhKz0UhY3demP2h1/gwo/LgXQ5dmQDkkU0o2V5jhkaZ5wauLbmhhpLnKb70jTNOIYAUXky&#10;GndUDHEn0/AJzdxAn/4IcU5CYGBffPzpVESduGwapsyzAV0V044V9chmt0itIPr9WwIgJY0kQQG/&#10;SjbMDproI7gwejCi338DUU8+geMNGuFCUBBBiaawGZ/7M8HFTkpcNFFgWHvy4ecTFlqErGgnUOwC&#10;aS1N8QCcJyYS+BLcgeYMDAGg7qUF+iPN34KhAUVFc59AJ41U6bBcdtcJ8zDjfbqu9Yq+uBJQl6bv&#10;Q9QCH6HG54OD9Z3Y8XhzHPrsY2TMmoW7x2KMs11UaNtnGaN4hHQQTxoQY/T8GfPWE/X916NhRlHZ&#10;4IE4QtGTJO+LjbTKVGtGgbOpOWgfNo8A2AdBAaMQ4NsFb7w5BPsPxlvh5tu2BBbslIaxQPTdc+9e&#10;e/4skiGNQGo1x10toNNm2oJSVCdexpXlqxHTqQ0OvPAUIh5tgHDS7ah/XUT7+yCcMaJxAxx99QWc&#10;6t0VudupeNy6amRGZdbhYHYs0ZMP/ynwl6GdovxcVhEAzYFpzHb16mg0atwP/oG0JF3DWd+hZllQ&#10;t97zqMlZ01f0MwBoPoGt2xPQ7IlexK6O8AvtZ7zFmCM1+b42InTsMhvpV2kt8uFyyn2dS7fKkEtV&#10;SoysckVFpuPpp5hR4BCzuto/lCAWPJYFGAE/vw5o334qkpI10MtGoQZXI599MlcZwo9ex1OvjEA9&#10;V1+az7TB3b2pprczJ8YlJVELY/pVZWweAp/Z0UHisC1M26uxjcstan+3Vy3ElsdDzALmnUEO9rot&#10;cWP+AqPdiUDyUCZNzOi9ctbInsP6HPNs95Gr+tJS5J2Ox/4ho7Hi1VaImzwdVUkX2KB8poygR/u/&#10;4hqZuJg9jiZwPA2lchgU1Ew4CXtveYFhCl5nuJychW7t5sLp1wVB7iHwCyD4ff4dYmJvGmDQmKGZ&#10;7WV9NPv27wJy/2gQnxgFgdG0mYYKStgGN6+jNOYkMr5eiqOvdUV08HM473Kb/bdJQX+2ExOuv9Jc&#10;VdRsrf1+keCoqEkMO4Znl6DcAz7nn3DZ+X8IWI8Q2PxxxT8Q6X4BSCfIXTKLon2NYwOzlo8a40UC&#10;WLKfwEyLpvVJzY6Ad0npaZKDMd3xZ8Y/8budLNGYX4LbD+eDAnGG78Tx++H6bhx48Skc7d4JifNm&#10;Iz/mKJBLnpE/wrs0pcyOJ63htNqw+OcnYPKAglISaFnj2KZ74dINdO46i4rKILgD+xsQfP+9r3Dq&#10;tHxdSqQIcl5g0SebyZbLQmDtctaO5kGZ4WZ5Ddu1qBjF+w8iqUcvRDZ/FBGBj+AU20btdynwv0wb&#10;nnY9jCOk/e76D2NX/UewpYEPdr/+LK7Onw3cuG7G6aXBetQTA8iSeWmDqpNk2WsNSXZMOViLW7ey&#10;EdZzLgJo6vsLf+RxKnCg8Qm4fpsH7ClfZjmahtP4TiYVuEFDFxJ3OsAZNJDgpyM6NCNMLKNV2rhx&#10;D2zYcMqUQYBcJz2rAEVEey18LqRtPW78ar7ciWrjMASE0H7WQCITcTgHEo27m/M6ZX5KzTeORDX+&#10;RqLmZFdi5Lj18NPyj5BhRmMMDOqFhk06Y9HSCKMxSlYECGrEcv2vxZ9aT3WL2tntdBTmp6OkIA05&#10;m1ci4pUXEe4MRpSrIXa5GiF+6AhU3yEx+Y6GXg1YMT0xn7zb6nwI7YkkS7JiAkbGMmp8CedxasIo&#10;zHvlBUT26IaSdatQuX8PTn43CzunT0FuqhY8awzQkyajLagGlDWeok3Yml1jegy3rpZiYK8f0TA4&#10;jOBHM8TREW++NxERR64Zs1Dc91M1/99Hy/uHg6mjh0yezsKewUIKFlbg7IqD+OaFjlhQ/2UcbNwM&#10;p+r7ISGIWp0Zp7Nm8EUzyXA/JgnEPFGg5Y0yU7UFLYEAql0f0viSHYHG5NW9KwS+dN+/IkPb4wJ8&#10;cdblwungRogLbYa4kBDjTkt7dE8QAGMCH0Isnz9FIDzJMsTQRI92++JoiANRjUJwiBrMAcbwV57H&#10;8Q6fI2X8CORsXInqc3F26Yv2gZulH1oCov3aGokSP7MzYNSnF0i87f8gglISbGkGVpML6njEUfEX&#10;stGhwzw4AzojhNZZoH9ntGs3C3FntJPJBi04liViy6RPpmQ+75fzF1Gdv4anCvKRt3+v0Xz3Bgch&#10;xrcezlObTnbLKUU9nAh4BFH1XTjQvDHC33gJ0V0/QXyfNgj//B0sfekpzHvvHSSuWm28cGtsXTqb&#10;mZJU4UksLwD+pDweDVFAqLB7zyU89cww+BLkA4MIgMQlf8pd+65zkXZVI/rCAYIoFTGD9gz7DiSi&#10;5VODiFlUwDwnVDpDpMQNgNPZFd27zzHOWRTqZBbnoqBKkALEnM7AS68NJPh1o/k6ksg52s6muIYQ&#10;PbuiU+fvce26RulYQJqbNSYKPID9h5Lx7EsqnPYxymQebo4H/Kz1NFqfqrYaQ+NoGuAl01QXIzc5&#10;HqfmfYtjowYgcnAXbBjaGUsGdsGhIQNwcegoxH7WDqc++xInPvsI53gNp8iIAsucHPbE1OQKWXGa&#10;l+p9tZVMY4hSbvUpdEc5+xsdgpQSh+SvRtOMeRzHWj6Lw6++ioUvPoND0yeg+M4N0zjS1sTAbApW&#10;T+Cs2S2ZN4W8ZkYmcedOFSaO3UGTNwwBgT3gG9AaL7/RF3sOxNteTdqeTHsioRlENg1pe7b/VUHV&#10;Ea/xU8MD2pdqTl3jhaL8Sozu/x2e9X0dnZyvYH7z5xD5aBOcDXIa09M6PfBG784OmacB1NQ0Uyxg&#10;015iLzjKfRXBL+hPZm2fAUFet5+P4HLAXwiCFEynC8dCH8XhFi/h4AutcKp1byR374Vz7VvjxCet&#10;cOS9NxH59quIfOtlRL7BzvWNV3DobV775COc6NwJF4YNRtq0KchcvBDFB/ei+hKthczr7F3JUVXF&#10;FLBiarv81HAPLQJFM8gvWbhPDtPm3vgggxkbJE/LchIAek8EPHnmBj75ZBKc/l3h8OsNP5+26Nxt&#10;Ni6m2rE0UzbynzGADV//bfAzfCtmLixE5ZFIHGv3JfZREz7LNtG2wLMuB445AxHVuCFOEuAuDhmM&#10;zOUrUX7kCOXsNJB2FtUJp5C1Ywu29OmL5R27ojDqODUVrdvT0Qgsj5EV0UpKhyD9Pq1MGVReT3ly&#10;Ker9Byyl6duVYEYzlqasT2BfNGjSH6vWHbNgqjYgAEoL1DBTfmE1Ro3ehABHF2KZvMXoLGL5Hh1G&#10;AOyD5o/2wuatVmbrlN3VeWc0IGkGT5y2CaFNqG4G9TUZBdD0DVCmzh5o1LQb1q6P8RSShdaMlwHA&#10;Gly9WYH+g5cTNLsZsNQ7gUyjSfOeWLbqmJkJ54N8h70mwYYlRU1hDk4uW4TvXnwOs5uEYGGLIGz8&#10;4FXs798LadTSkHbJeGzB8XDkzBiPxA5fIGfMcNycOh6XJ0/AjVnfInPpKpRHHYHOL9XBLepJpGJb&#10;Y1ggJHAmuFeSGc6cRlqHMGzzCcaGRs1xcugQMjnTp+ZiejsGEUTjN9YTixpMuqXdrJ5XfBffzT6I&#10;po37wY+M5u8Iw/OvDMKm7ccM8+t540KrVuMp1P7+vybUlnhG9eRaGM5vyCq4i/adZyHY7zM879cK&#10;/YNfx4ZmL+NYyJNIkP8+mbGBf6UJ+3+Q4ad1gw+ZdXfaniZvMKlyNEBN7ZJDS2r+jCTnf9H0/ROu&#10;GDNYZjLNZoLfeZcPzlN7O1k/iML4KPY98SrWPPsJ5r7cHl+90ha7x36Pu+dTzHkg1UnJqDx7zvjo&#10;qzx9ChUnY1Fx+iQq4s+iKikRNVdSUXM9nR0rzdtS8oq8VJh2s+1nJ8A0scEOV2PO7MjNeLBpa/GM&#10;jb9PMytRWxYJt8bQNF4uIJElpWY4fvwqPvpgGgJ9u8Hl6IX6DcIwcux6XL8jT8xSBlQ+PW10VJvk&#10;rwTV1ZiU8lyccRVXxo/B/sbBOBUUwM4nAHEEwIOPN8W5tp8j+7uZqDpK2cvIMENKoofsLzksMM4H&#10;C/NQGBGFdZ264dzXs6iwZJFuvE/5+jkAepUFS2uDaDTgKinSwhkgPCIVz7+kBc694Ko/iqbtKPj4&#10;98PHX0zBpctSd5iWWYWiNbuiDHDk6A08+/xgao7EM7nMlxYYPBpON/HJvxv69V+KW1mVqFOho/gY&#10;Yk7fwmvvTkRdgp1M2ADtpSNiukOp/bna48t2U5FxzWpCpieRyslaqC7b9iShxdMDiLa9mIFs9b7w&#10;dbRH+y7fUU0VJDHoHbkYFwDKdi0uRsauPdjeOQzhnbrgyteTUXRgJ8HsMhlQxMpC2ZWzuP7j90j8&#10;6GMca9gQx5qF4GATlzn4ObJxCMIfbYrYD95B0vChyNu6DdAJVmTesqpSlFGD06ycpj3KxD1Xb+D8&#10;wNFY3rgl4geMwN24eDNO6N1bKLrbqAYhmNVooaUM9btm3eL6zfF48mntyeyMuv4d8NhTfbB0xVGP&#10;H0O+rx5IwwEGFf4Dghq+VpSOoa+3cqrw6ZdfUxvphuZ+YXjrkY8wwvUeVjT9CBGPvkBzMxQn3YHU&#10;6HysSSzTVesE3fytGVe3xuKo0fH+uSBfxIf44QJN3QRqIGeDAxAb4sKR+g1wqGFzRLZ4Hlue+wAz&#10;Hv8Qo59ohy/rf4EXHO/hMcdLGDdgMnJztSLNYrUXr+8FSZaiKTcFj1GWiSwJo6UwSrvQSIr4QtaV&#10;nQwTr0hQPddZ6drxwQclysyVnz70yUsW/GxJ9XvPnmS8+opmSjuhnm9Hakg98N0P+5BNPDdgycKp&#10;hiah3yinAUBmIB+XZZERiP7gLYRT244NdeBwaAiOvv02Ur+ZgsrjEcBtypr2gvM9iYCmg6R06Pgj&#10;logKCWUhKxsnp83E9i7dUXaB8lYp5yIVRpPlQ6SlIPm+tVQ7avyx0rNFrpgYN3TEEipk7RAYQgXE&#10;STCkKRzaqAfmzAs3NOFLrJoUMpWGCl1+DQYNXWQ3cgQNIgBqLHA4NckhkKOF558fhYMRyaijRpUv&#10;gu9+iERQ44FmxvcRF03Z0GFUHQfBl6png6YdsWhZuMEtBbvn1yJtXkENwvovwiOB7QmY8vY8lJ89&#10;0OSx7li1PtazcptBJoPUYPaeYjRT3qw8lMRdQHX8RSA7lwTRPVKmvBClp6NxeGAPLHusGTY1aoKd&#10;LicOBvsjooEfhYDCQW3hLE2nCPZMu+uH4MBzLyB10kRUnSeh5YzV7CG2xBbD3oo+ih9oSu/t3xsV&#10;cScgP4JqADWWeiQNY5mlLwJAo/UVMGolFnDw8FW8/uZXJGAH0qctHA0/w6zZm0lkD0EoKaqXzqH1&#10;Vvd/c1CnYJhcgiQSMBow4NdbuRX4ot1MBAYMQGPXODT37YmXfT5Fu9DP8XWzj7D+yfew41GaxU2b&#10;43jDBohp0BjH6jejhuhGjPZqh9KUrR+KKF6PqN8UUU2ewNEWz+Jg05bY2uRJvv8ylj33IaY//jGG&#10;hrZC+5Av8FK9z9G8bgc0COiBELcOkv8AM6cvRylVJY07kfNMtOXWnxVStZWidFdFLbxXh6kdP1YQ&#10;WSfVz1tPsqa+66fume+eaO7r84EHEVbIx/IYHjVfVUrTQQuQFcrKa7BsdRQefYIajzOMINELTzwz&#10;CKvXn71nLhvtiFqsrdQvg+psXLkVl+LGyuXY/0wLtocOWaqP2E5hKNx1ALhJjU9u9lkYLSkzmxUk&#10;Z1Vlhv+l7igaTa6gANc3bsK6Dh1x88BeFlIyZXeNmGr9BgDqXbP6Qml4cCYq+hJavtgH9ZzySzAE&#10;QfXHUgsMw/utpiHhvAa+GMychKJqC+w7eB5PPNsb9Vxh8HUPhZ97uDlS0+UYBTevjZ24GnX0YGJC&#10;Nt77cAq1v97wqz8efqFj4Bc8hGastpa0Y4/+FVXNfCbMclOfNmMEHhpu33UOzZ7sg7/6d6Z6OhTu&#10;YGXSBZ3CvsH1TAN1/KOmqN0WVWQ+VsqrlZl2UP1YXvW2IlxNBYkSdxbHevbB2hdeQHjn9jjQtyuO&#10;9uiEY60+wN5nH8eBhi4cp9l0lmbT2WAHzgUHIs7pj72PNsGZEcNQfv6U7W0qipkvM6iuxs34OBye&#10;/w1yTkVCZwPruj0ohgRndfhhGsSo0pr0gD2O8Txp07bdPAJ7DxI+DP7UMgaO+hHXb3i280npY/kF&#10;oJpJt6T/3x3UqgITyxD8YPTKVGZxNboNWGCsgCD3RIQGjUSIowsaO1vjXf+P0Dv4Y8xo2Ro/Nn8H&#10;Sxu/hI0tXseWx97C9sefx54nn8Oep1/DjpZvYU2z16itv4mVzd7Hwic/xwzGwQ3fxZfO1/FByMd4&#10;NbQdmtb9DE0CvsBTzQYgyDEQDudwmkd98eqrgxB9hJ0qg/EjSd4zW8QEc6bBNIFhTTGZlfeWJ6k6&#10;5E+Zc7ZCun7/njfeu6rv+uKhgb34oIOIK9SzHyqWAQnWxe5LVx0srOcUVWLKzG1UWHrDQWVE5t/r&#10;745H+LE0UzytY7UrGsSluvLTIP43s7D5OYifMhG7HpWm7cKFbh1RdSyW2g7BRUvG+Cc9S1KiNbQ1&#10;siK1G6uiiiJegxLSUBM22it+bcdGrO3cBrd3b6GA5zJXLeVROZiA8lOZWJ/aUYuj7Xe2hXCD33Nz&#10;KzF20ioENexAxayv2eam4bbQBr0wf0GExUkJoXlehJICWo7eA+bDh6DpT2XOh8/7BQ2Dy0VTmB3E&#10;a28OpQbI9xYti4KzfgdqfQPgEzwCjvra8yungj3RpGkPzJ2zT9quTVdtoUbge1ksVFifecbXn6u+&#10;TObBcLj6o8UT3bB5+3HzjMZN1P8apBPHGcCTycjemAmZpSJiQEazru/adZz6ahI2f/Y5rixdgcrk&#10;RFTduITqK5dRfCwe19duRNK4sYh+700cru9ArJY2uP6KDOefEe+oh33NmyF+4hhUZ1wimBYyK83k&#10;smHKS1FFs1vr/rSPV8attALN3FrTQmXSmIMERoXUmTclGDJqBQJCOpPgPUmP9mjTdip7HG2xYzWk&#10;+akuhnFU2//cIIZVyCq7i0HjV8IR2sW4NQp2j4bbPYRM1wuNArrhcf8ueCGwI94kcH3h+hR9m7XB&#10;8MfaYPTjbTD+qc4Y91QXDHm0E3rVb4tOzi/xRb1P8JZfG7zIHvsJMm2Ify/23n3gH9gNjRr3xeBx&#10;C7FmZyx69N6IkJDBCAhogzGjlyMvn+CgInmAzJavdvz3DF6Q8E5miO00rlZu5EyHDZWj/6BFCAru&#10;RH4lUPCzdbcZuHjVHlVh5c1O8PEbvytRRsm0UVB4vewWTo4egu0NQnHkvVeQu2cN+4wcypI6DYKb&#10;LDVqk5VMR/Klg+HvCnhKmRBFR0ujzGh83hXEzhqB1a2eRd7iuUA6OyWCpbRGs6LMgOAvAdBqgDaq&#10;+czWV/47eSKVltgAPOxHS8xoc9QCA7riky8nI/GSZ1suMUZKrkmbYfeORDz+eH9iVC/4hQxFvZDh&#10;lGV2lu4+CKnfD3Wu3QI6dvuWKmJH+NJW9g0aRaKNhkMHlDi6otUHTPwCVUyVwaiWLLChmKabL6Dl&#10;s33hExgGhxZLEwBdTLhDp1m4mWnHC+12IAuARnNUZQgaZvaQtTNrgIRCWltTVo5bBw9gTbsvcXHe&#10;HEpTJq+p1yExtcxCYwLFRcD1NFQc3IkrE4bj4BvUHBrKHfnD1AT9ER3iwPbnWiJj5WKq4OxxCGYC&#10;QBHaoJ0Yh9QRC2gEQxq/JTbLR8ppG5OIV84iz114CE0e78ZegwDo7ow33hyFE9FXWXbRwvve/fif&#10;HMS4Cnmk27jpG+EMJc1cgxDo1kJUMp22RZI/3I7BCA3sR82tJx7z64ynfNriOZ/WjB3wTD397oJn&#10;/MLwdABNOJrPj9XriUf9eqGhX1+EBAxDUOAo+Pv2QWhID0ycsBMZWfJnB8xZEI+Q0J545pk+OHQ4&#10;2ZRFwuMtl/fz3z14QeJe5DWZ85pMKBcf8nfipTy06ziTACgP7l2McjN2yhZzvojuW6/mGt4RiHro&#10;pEj5MIdxldzE2cnjsK5xY5yj5YWMBNylRaWdVzrgTLs2BJZmdlN7Us1B3tqBUmPOF9FphvI1WBa+&#10;Awc+fg3bHw3GkXc/xIkRY+25KJIflkNoopL8uglso8plFCfG4sJqjBu32swvBBCfnCHjae73Qf3G&#10;HbB8dbh5zNRHcm5kHbh1swpdu8ki6W6G9eq6dY7wEDjdA8kvQ1Bny47LeKxlH6qJ3cmko2gn64zN&#10;EXAFD+UD3TBr1j5z0p9S1hmd1iV1NfIK7mLoMPb07k40OzRRMpSf/dCQvfLa9adtBVVu/snSN9a+&#10;KiTEkabH714AlCcIc6paVi5OzpyBLd3aoeTYIQN6Mlgq+KxdSKmeTjO0LFAJTdCMVGTv341jA/vR&#10;dGqB/e66iA/2RXSoA6e6dkTFuQvszTymggE2fqoX45/UcDP+wGtmvZ/tl0g3ASRwKDwVLV8aiXqO&#10;dobgTZt1w+oVx1Uh0xim/FK5+bTMBrtuSa31nxnEuKJFEQHw+/n7zUn/ftQAdXxCvdBRqNdwKHzr&#10;k7dC5E2coOgaBRdN1mAH+cxBhnSy43WO5XU53NDyK/IizWc/mjpOWiNOgmkAAdCnbn80bjAQ40dv&#10;wp3r6liB05cK8WW77+Hj+yGGj1iMfDnPZHHMOJIpl7d8//7BCxI26oL+qUvXGLR2Q9l6HghPwkuv&#10;DoWfo4MxhZu2GIwVq8/ISuXT4n4DfyYNQyfytFnsryGC0izcXrcKa559DicH9KNcaoF/FYr4bAWf&#10;lYwYrUzktyMKqCmvQRm1wErNAFcVozrhJE4O6oltjd04EBSIjY8+i52d+yDnWBzfM4VmiTXsJQxQ&#10;Oe7HnwKgCsg8tZCYIYJy+dwLQ+BLa8ARPI5aoCY2OqB9p2nIuGZnhAkcfIfyzPeYBFavOYVGTfsY&#10;F1v+VO6kObqJdRquq9MlbIk5gCQgRH63RlM9nEBGZI8d2Aevvz4KcXE3TWGNeUirX6qzCh4elY7n&#10;XyCTamxM2p9AkKZw67bf4do1UYUVFNYR4IwJav4EFCI0C8aKChrN1jL2JtoCV52Ugn1h3bCry5eo&#10;josioUqg1UzaclXC57Xfg6Q1JdAgrI6zBAGuOuUK0md/h8Nva5bxEZwIfAiHn3ka19Zu4n0RQ4QU&#10;uPFZanrWdZCAj4DI3lBrGu2SFwt+ick5aNvhO9R19qQghiG0YSdMmrAOJSqIHqhiGjIjZC7L9DBR&#10;VFH8zwRBMa6Io35s09ZYswTK19EfPkHjULfBODzccDh86o+Er9yiKQYJ5MaQ3xipJdYlUz7UYAwe&#10;bjCKcTjqNhqGRxoNYhzA98NQl1p4UKM++Piz2Vi7Jh65mVYg8oqpFUzdSuD8GM893wPRx+1+c7ON&#10;UUX63x7u1VGQZvlacqWVLAuWHkazFuRhRz/4BQzA629MwolY61bfKCdG9CSTVj7MgUhGeytCxckT&#10;WPPJJ9jXoxeQmsoHpSJo3E8zvXKAJVOYNGZ7S7eoJqjpPG5tNy2/eAGRE0dizrOPYfsLTyCx3Re4&#10;tWAJKs+dR01ertUeK5gnC6ElPb+lAVqvSbxmNDpWiPfysu+yk1vD9u5EvCLmyLogGDZ/rBfWrovx&#10;kENyqRlhySOQcrkYbdrNgo9/Fyp2o+AkcMq1nzrhOi2e1uxImPGkqo3DYkiHexAcju4YNnQZCvJt&#10;IsYJqGx9ZpFXWoUx4zchOFS+twYxwZFMjKpow45YvDiCBdfzprzmebuCXWNuAi5e4Q2vXqjKG6Qk&#10;AUviTmL9+29h01svoVh7CUuKrccXNRSfUzpS3EV89USmfpIDtcz1W8havwSR7z+HQw0CsbVJU5z7&#10;eibMSkoWSL2bGbdgrooCUDMYTPDS8Z3Gvbjqxk5k6vS9rFM31JNXCWd7dOkyE1cu24WlZvGrAc37&#10;UT0qS+iJrPx/YDDMq+6W4dyF63jzrREIcPQympxvKAGu/jD4h2hibSjNF3npGGZMY0UHNT1fmiP1&#10;6g8gSPaHb4M+8GvYGwENezGGwSe0NZo+3RVTv9mOlDS2g+VyIyTrNsXSgulNAW+FEaMWoUAqqLiO&#10;zyj+rw+qo6kn6c96EzbIhZIs4HZOOYaPXkUZ7Q3/wEEICemLPn0W4NpN8SxFhwAkALQdOC0reZLR&#10;vnrxeOYtHP16On748CPc3rGLWkgR5U27OUqpjBQbS0x6pLxAm0OLZH9S2ai8fgMHZs3ElA/ewdY+&#10;Ybi5cpG8q1CLvMUilvEdq4SAGCKbWjJcG/wUawOgJqg0Lm80Oq1JYjYH91/C49rvq0lbNy2LwP5w&#10;uXoiLGwebt0WTuldgYKm6wTUwKzvdyK0QVdaEv0R4BpBi3WUsTTqBFL7czRgD6FDRYiOxtU9NZ8n&#10;nxyC7dvPiLIsgBDYzpyJcLHx1/Dqm2Pg69/LrLTWrg+fwE745PMJSL6Uad6RxxfWhYVhMVgggZ9I&#10;ZpVvr1HMm3pIxGMdy06fxtZWb2Nl84Y4P6AvahKTqeXxDSGqiKbxPGly6uUYjdmpbkw8L92+8CZu&#10;bFyIfe+/iSVNmiBu3EjPtL0HAJmjyqFPpWO6L0NswapdFrFx6wU8/SyJ46K67OiGV18ZisMHLvB9&#10;ZWWnTpSSXVhhowh9PyqV/7xgGVfgX4lCzUZO2QpHIHnLKaeWWlc6mOYvTZeQYfwkGBIANY4TGGSj&#10;zptRDAwezN55kDkoO8jEARTcTpg2bbM5XtUGy1sxtE7e/3AKfHza4OWXhyMyKs3cNczP+yb+bw/e&#10;enrqqg+ZlBWyTvj9bGIOPvzsWzxUtwvc7n5o2qQfFsyPNtvhDQDSmjGLhaQxaScFQUYcrdnewrOn&#10;sLJjB2zp0QPF0dEEQSoTZleUtoZqXEwAQ8BVfpVSBijjWbdxbuc2JG3bgurLV4DsfM8YocbirUMH&#10;MyYvLzM0myXa0tYt2FEKmZYXBM01Cp7ew13t87eW5Z2blejdez6tgi7wZ8epfb4B1HCffHIgdu6K&#10;t+Qw6ahs9p24Mxl47Y2h5MkufH44tUfiHDveOnUDO5hzNP1owvoZACSD0pRt32E2rl8XijIxIbAA&#10;kGimI3JnzdmPoAY9+NwAgt8I+Dj6wlW/K76bs8f6JZMgaMLCjCuwcixMOQujmSop6F4AFFyYdpPi&#10;wB93ExIQ1bk1NjdrgL0tn0Tq+IkWBM0OC2YsACTxlIpJh+mZe+xNlKUZDs/LwOW532LeE0/i2Kih&#10;wI0rnp7DjvkJADVrZsGTufPDTMIwJF3OwhftpqOenw6i6Y8GIV2xcF6EnQFXQ9/VbmPtXhTI/a34&#10;nxe8AKglRAqnT93BOzS5HL69EEQQdBEEfWgp1A0djXqhI+GjsRsyYoA3avJNY4M0h13ucXA7x8Hl&#10;PwZuxjdfnIxzsdYBR81dO85z/WY1evVbCx/fzggM6Ixx46x3cnIcBUn8oofNo/+LgxH1ex/eSOwg&#10;r4rTNawDbN5+CU8+NYpWXS8CQE+8+cZ4HDl6yTyu83tk2VkAZOdOhUJSXy0vSSUFyNyzE2vbtsXq&#10;dm2RsPhHFMZGojqZIJOagMILZ5GdnIiacmp2fFfDU/pEGUGykIClWZfbbK9ruWYjAgiOKJJrOuZQ&#10;QYCm3DFnvkOgU9RcAD81w30fACXzLIvH/b4Zq2Sltm6JR6MneuKhwO5whoymBTCUAB+G4SOXoqhE&#10;CMM6mLoJ3O+aY0cHD13C+relBjgAgSEjaZ2MoAbIXjooZBBVwpFkwLHwcfUzZ5F+P2+vwQeFmmqt&#10;p7Pd75W0crRu8z0e8e9B9B3NHpsAGNADr781BrGnbjBDZUxg0iCEWYFpwaZCwiFtjRUTMkstlfsr&#10;jQFQdtRiOksSZ4cPwu5Hm+JESBBimjVD2vBhKDnO3iePhFOFmB7JYRpJeRnNj3ayhgjUAKgpRHHE&#10;ISx75yMcmzCdRM9iPQS31PD4kBnAtcUgIb0FYPJFdzHp63WsezsSqCecjjD07joPWTcE015iWvVd&#10;wm5e+s34nxVsb2ujuhiBkLZhfzN1M4LIcEFOrQ6YiABFDbPIyqAZbKO0P4GgrqlXHk2TeCwCnaP4&#10;zmj4+gzE5x9+jyspWkQrcS7HrZxiTP16Dxo07MP7nfDWm5OMF2E2qemgNBamMvwnB9lc5ZQFQgiK&#10;qIRNGb8boW5qTP6d4HR3Rr/+y9mJSCWQ6JVRHihVIi+jRLFS4/LaEliYh6z9+xDRbxA2f/wJVn/0&#10;FjZ/8h52fv4pVn/+GbZNGIuC2+mG6ubQshImcOMGiiLDcXPJQmRMm4bkESOQMHYIUmaMx+2VC1Ae&#10;E065pGVWXcD3dKQE5ZOYYA9zooZIELUu+KX9sWwEZzPUpGeUB8PVjGy0bjcRvo425BftDBnF2Ida&#10;3jDExKabZ8zcQ2WJSU/yvmffRbR4sicC/LsgmLymzraOO6g/nMbjs8b/RqOuWTw5AqfO32ICHuaW&#10;iykRiL+3bDlP+3sAbe+BNGs0aUKTJSgMg4etQYFAmn9lBAkV3niVYKGLWXi5sDLQrR5CboSoYove&#10;mhCq0Mi5MsvPRcbShdjW8gkcdTtxknFv4/o4/OUnuLZ6CWrSLxH52LOQCmo4QZNpM/7Q92LlUZ2P&#10;3MhDWPxpa5xdsZryoi1qAi0LxHZ8gdkxmsFYaYcMB8Iv48XXh9CUb4MAZ1e88do4HA2nSaVnTfEE&#10;omoEa379v3A/1AZAgZQXfFKTc9Cx3SzjgSPQRX6RYw3F2pqfAT32xrQ+jAVCHjTRRY3FrT2fQ/D6&#10;a1Nw+rRd53X1TjkmTt2IJo+yA3Z2gjuoPSZ9tc1YWuKBCjNOrTL8ZwfJoQaczNgceTg1qQBffDKN&#10;pmJ7OF3d0aJFbyxfecIoOZImTejph3hdh4hLmdCsstldUZAHpKQhe/c+XJj3LeJmTsbp2bMQ++Nc&#10;pIUfQGV+JhPh+7czkbt3P06PHIED776F7Y81wdamwdjVOARRocE4XD8UB596CuGffYqEGdNRdjKG&#10;aVNBYR7lFXIvpp1iBEANc1FAzaoRyrSNkmH+Zl2MyUyx/XHBAWJXO1qiwrAJcLMzDQrtgO9m7zLt&#10;b2RelqtxlQXculONNu2nkx87IJgWrzCvjtPJl0LG8cd4s5QlIKgzxk5aa0x0AxTUmLxeL4qLajBw&#10;0FJm2ImMS9RlhnUDwvBYy0FE1xTRmTSUWltpprc13iclXMAkCDS++LKoCpszSdmjs2DaTlPuASbt&#10;Hyw+eQIRHdvjQMNQnA124nRwAA4H1cWe55rh/LDeKNm1QQ75qErLIzVNaQqdwNAY1TK/2BvFfTsL&#10;a3r2Re65eFbAjjmIGHpKs0qmXqZuqtddtlsVuoYthl9gVzhcYWaw9McfafqyTWXCm3ESM5ZgwfL/&#10;hZ+G2gBodiXIdJFmzXA8Oh0ffDSWvPU5fF09yDeDLfDJ5NXhNQYUR5CXaEmE6HOYGY82/EWz2d81&#10;HA0a9ceU6Qew9+BVDBiyEY2aDkQ9mr11tZiaWsDZhFuG4Y3AkwcsL5js/2ODqq+hN63NswcPAbt2&#10;XEBLyqqD1o2/f1t80Go8zl2wHYvazcwCUx7VhWi21664sIqDsZRk1ekkvAopIQRG+QOQOaszNJKT&#10;cW3mVBx662UcbBCMWIevOSQ/VqsyQuriUoA/Lvg7EOkIwoaghljU/Als/bINcrZvp+aSwzyIFFKM&#10;KKvM0cNPklnJnJVTc4310VpEhbiTt/Da6+Qjan4CQDk70FnAX3w5HWnp2qklWZetKNmtMcNzS5ZH&#10;otmj3dgR6FyVUQRA11gEh0yCn3Mkmao3Hn+6H/YfTjIKmXHrxMyMC3uGY8cy8MIrw1HP0YvMTEZ1&#10;DyLzdkWbDrOQ4VmTpULLbte4n8CmwlSIBSjIRMnhg7j8/QykL/8BxWdo1pbmmUpXEPF14pQhNIHt&#10;1rq12Pf6qwh3B5oN8ecdf8LRwD/hcDM3ol99GqmDeiN31XKUHo9BTeoV6x4r5xZ7qURcXrEcy79s&#10;h7PzF1N9L2B5NDhrJ0+8YwsSDvUk0lRkpc9fcgQNmw5CPd8+cLF3lL+wqx7HD1abqN0LqWHMrf8X&#10;PMELfoqGvhpmEJOaTkYHbGWgfffJaNi8Jxwh8hTO3pfmh5M9sEOzeOSnhwPD8JCjG/4a0JHf26Gu&#10;oyMBrgvvUdNzdUGTx/qRN0fy+QFmYkUnFT7zSj9s3xdrhlOkrai7ldia5Q//4W0kHhXtrdVDwKIK&#10;kpd7FxPGb4PLrTHubtSe22HiV5tRRPwSucyaWGl8+qSAkNtl85Cm1sqSQqhxeI2BU3INtQ0AJl7C&#10;xfGTEP5kYxxx1UWCQ6fqPYxLjr8i1vlnhIc8hCMtgnHq9ecQ1+o9RH36OfZ/1hrLX3qdINgWVw7u&#10;IkZRITLnqGgQhUUQ81DN8y4x88quWadr4Qi5uVUYOXINTfowKi7kDcNPA9GoSS+s2xTtqZOAnVag&#10;xkT53tkLN/Dam8QthxaJD0cdl3s8Tb5RcLL39XP3wEefTcaNm0JN0YGZe1ToClrBX8/YQWbsiHpy&#10;eaXDRlz94arfyZxir+V2NpD5SECp06LPXZmYVG+Lj0Xh0BetsfWx5tj03GM40LsLys7F8l4xQVAe&#10;ng28GG0Nt28h48d52PPKC9gb4oczjRmDH8bpEF8cd9dDeGggDrd8DFGtPsS5QcNw9fvZSP3uGxwb&#10;NATz33oPB0eORVWyzGX2Y5UaP7AAaIhhhJQ6gqSG4VTybbz76SSa/mHUbPsaR4o7d5w291QXywKK&#10;agj7vuL/C/eDlyaGLqbnFPMy8lMOOcUaSenZmDLrEJq3ZI/tHGDG93T6f3CDvnjqhaF4o9UkfNl1&#10;DnoOXoQBIxZj8Kil6DtwCT77chZatBxMXusAH5pvgYG9qL30Qosn+mL2/B3IKybvkEG1ALdajF6j&#10;4RpJqy3bf2owTSEWN1qUAJB0YdC63rfepsXnDKMp3AnPvzgQh8PTDLmsu3rCj05n83Rg5gajURiY&#10;lBZEy4EedTaUSbu6dgVXp32NfY8/iSP+D+FcsC/iXfVw3FkX+0P9cej5x3EmrA1S53+FkogtuHvu&#10;BJkhETWn45G9ej22duiE9QN6ofgCZa6ckMp8NDdgAJC4oKVqFsQtANp4XwZ37T6P5o9pudoAGMfN&#10;mmzz64YBQxfiZpYmd4SjJagkzijkF1Zg0ND5cAV3MqtX6jipBpp1fMGD4AztjpnfHpAjZdZWpaDA&#10;E48U0i/n45NPJ8KXhPMJHgtf9uD1/MPMcpi4+NvmGTMrK/w2S1YINAJApVOUh6vLl2DbEy1xzOnE&#10;Eac/VrdoijPffo2a7NvMQ4OU0rGkrPJ5dTfXbuDmmpXY9/HbWN80APvqU5Wu70sQ9MEZ98OII5GP&#10;BgXiYGgwtjZuiOXNmmDZU08jYsBAlJ4jMameV6ni1b8EQNOL8DO/+C5GT98C39B2eIQ9ouo/Zvx6&#10;5OerD9Kz6nn0eR/47Hdxxv8L3nCfNmw70UYdoHhAJhUZVlwhMdyyOw1PPENec/ajpj3CmC5ftJ+L&#10;bfsuIu58JjLuVKKQrxqjhckUkQ+vXS/F7r0Z6DdwI55+ti8aN+mKjz+ajnVrY5GVpzP9yDfkH41h&#10;mRk/jVVL8tVELM5/cpC5aARYQCVg48/ishp898Ne1G/clxo4TUHHF+jXf5Fx9mve4Z8d9tK7IiAJ&#10;yTY1fM92FUCWkcbyAIOSfORtWo+Il1/AiSAXEp2BiHX7Y28DB3a/9izOTRiF7C1bUXMxldZYJhu1&#10;kMVhGhrzL2KZaLll79mFDW1b4/y8eXyG2juzEwCqU9OibGNNqDnvgZ+iAFFcdRdXrxehY5fvaCmE&#10;maEVP+cw1mswnnmxP2Li7BGaZi5CYKrqMKzZeAyNmnWHn2sg6gRS83OEDkM9akBPPjMEx45bMFMh&#10;70q9Ve4M27eeRuOmVBuDBxIAJ8DfLXWzF8Z/tY29sMgm7c1qSlZXtsajZodQlo+Cg7tx8N13cNQ/&#10;EGcDArG3SRPs7dgBVUlJBvDEyKUsqLzEqBdgYsaJYvGh3YgfMxDhH7yEg4+6cNBNtVrnEDgeMi65&#10;jxFM9zVuhEOtWuHa19Nx98xJ5pfHfEtQIC++UqEN+Nko8JLTR4WI6FQ899ZYPORqB1/2CG+1Gm9m&#10;shU0MGuF2vKBjfr9RwCgWqp2/L1C7TxUp7/1+7ej6OGNVuAEfvoko4tmfCr1eh7C+s2jJkctzt0H&#10;LjKpr6MLOoTNRdptK3wCSbtQSsaVeMiGhKRKjJu0D917/oCly2KQfoXAZ5pAyy7UwZF/1M7iOAO6&#10;yltlMa//i6H2y/fr+rcT/Uef+yOC2oV0MO1BukjGRGCGi2kFaNNhIYFCY97t0eKx7tiy9ew9xa/c&#10;yC6BxvCAJFOtIivNdjAyS82RtqlJONmzGw6FuhAf6IM4twtHaZmd79sNOTs2oOZKGlUuYojwVwqR&#10;lBwmWcJyVGn2s5Q93I0MxA7og13duqL8grBAGx3EB8xX4/dsR5muWhBtgFnDcqyPDk6qvqu2B+Yu&#10;OITQxr1pxQ43awLlx8AR0h5z5h80e/rFg6JDtRQrhoTkbLT65Csz5FdHi5995MfP2Qndu/2A61dV&#10;WvEuq1+liYYyFOTXYNjITbSZ+1DrY+JBk6g+j6LqORDbd54yiYoJZcYK9DyjBoZwNaq9ltDcuY7k&#10;VatwuGsPJLRrj6u9uyOuS0fURMcwC6mcqgyJTNO0gr2EKmgESecCX8lA6f49yPnxWyQM6on4Dl8g&#10;vvWnON2+HVKGjEDGgqXIiSXw3WEvU0LhINpXsTWrywlWGrwVHxjws9Prmq7PyqvE8LHrUNfVA4Gh&#10;XRDapDW+m7PDtImCxj1FfKPV/IFB+RmfhNRoLP2s9sovth1VHPGlPj1RFOdbvxIlBL8eFQxoqCcX&#10;gTx5ebf22WtKQ22pqExJT0W2tf3tjbZQGr7Q8gtPoUyQEGmnwLIN0Wj0WBfUoynrX187PPqjXnA3&#10;NHu2H1ZsPm+eUTD5mfz5wWtHjqShdfvv0LBZX/bafakJrsTlDOv/Td2m1S/VualMNtgyqh6eRD3B&#10;U+1fhJ9fJ4X4v979ZawN9jZaetgoGsqGUduJfvcTVh72+fv0N+He11/Pr3Ya/3z4aT7K1/I0sGlD&#10;Apo20yHiXeDj3wZdevyAjFta6K9cPWUUGqo5iDI6la5ckQBkRITgU7x/E8JfbYlIVwDCg4Ox472X&#10;kT7/O9xNvACzJETOQMtJE8qjVoFoEbQBMMmWhsa01vDOTVyaMBCbP38bmfu2G2tRk6hmnYe0RRaB&#10;CGK5SsNqZbxWYRUleaNRiI27TbOe1mlAD4LgKNRzDKWF2g0d2bnezrI0NFv8ZB0wlFELHj9+tZkM&#10;quMXPIZandxYdcTC+ZFmTJPtRC2JjWgWnd5FYmIu3nh3EnvsvuzBR5oxw4DAAfjsi29xKVXMKMIK&#10;AK3YSPgsGckUEiqp4KUkSGYW7l7NAC6dRt7q77Gr9Rs4P2Miqi6cZU9xh88UkSga6KxiL1GJUjKV&#10;DmvXPsO7OmayOA81OTeB20zjOtVq7fLIyaJez7TVfWnQlMTW7G51pQjFcnhkWYuzJfAqn0TlcORF&#10;qskDUc/ZEz6ONvjk8/FIuphv6m6oTkb54wFQ+dkezmuuK3tjjvCenc3mPc+nAQtdN///WpQoSyjv&#10;R+1mse7rvXnoKe8byufv1Pdv3BbtlKP3u/lkvJpZjo49ZhmNLzB4KBz1R9OKGMM4lJ1vL7zx/gys&#10;WBeH67fKkJ9XYw7qy7xVhQP7LuOTT7/ie23Y+fY2DO4OboepM9YhO68EeXiaeQwAAP/0SURBVIVl&#10;yOVnTlYxCvKqjdMOrYuXb7hKVrGSfEOWsIqot3p/K+j+rzxj2sATfzWNe9d/6wEbVAaylEnH+3n/&#10;HRXw1+Jvp/evBPG0wp07FejZcwH8A3UAWnc0fLQ7Vm86ZsTFcJUek7AQBCU7WqunLQClrIQASUCV&#10;vuA77Hq6Kba5A3Hqww+QtX4RcOsyEUazwwI5lt3MQFPuyNdyHacZXK36sJJIjLmWgpMDe2Dhq88h&#10;abk8OFEGCwtQnp6Bu5rgzNcWPHl311gv32EaNUxbSWuxt2iYRz2tV58l8Hd2IT4Ngl/QcNR1dsNz&#10;rw5D1DG7O8g6QxEAWnpu2nwSTZv2Qx2zHME1AC+/PAZR4QQU3WclKzXFLbWX5V+3IQ6NHu0Nn8B+&#10;0ClLwfVHwS+gGyZP22XWIRuNxaimlngGNOw//qZ4qeXFlTpnVJMPNy4jdkRXLGvhj3XPNMO+Nu1w&#10;euxU5O45gJp0VlpLXEhwkaiU76skGsYVHEt0TQMxqrHUG8nM1mSH1vsYgJCKzPxML2NQ2QK0GY9k&#10;yMq7i0FDF7DerRl7IrRhZyxeftRsXjGPqCc3WtgfCYDKRyDlLQRw/NgZRISfQHmpavzbQU8LI2XZ&#10;/zTqjpdaNs1fBL1HpqpUr1pKBi8tR3FRGYoKK5CXU4bbtwppFeQiLfU2zp9NxYnj5xB9hOU6HIu9&#10;uyOxfesBbNq4B+vWbseqFZuxfPlqLFu2FosXrsHixauwbOUGjJ+6DM2eCCPPDEKgaxL8XJPZQ09j&#10;nEBAJBgG9EGzx/uhfcfvMXzYGkwatwX9ey/Hqy+Pg6+fBLQXNZWhCHQORKCjPTvekVi6YjtWrt6J&#10;lfxcs2IXVi/fi3mzN+HHOZuwfMlOLF20GcuWrMOypauxZPFqLF60inEFlrNsa9dswsYNO7Bl0z7s&#10;2RWJqIiTOH0yGYkJGTSvswmoRax/GelQTgOkgpF08cSyUhqD1EK80Xvf0I7fS4rLKcPFyMstwvVr&#10;WTh39hIO7j/CPLdhEWly5lSSAWQjK+qwDZd72+jX4m+0238r2DT3HUim+UvAcPRhJ9MBn7WfiLQb&#10;OlGHIqMiGdlhGVlOdbr838ijrFfk5CJ5+hSsfbwJ9r3+IsrWLGWvJacJBDDKoThZcCOrUB24WFoG&#10;HVnNyK3R3EsycW3jSux+5WWsefZZXF+yDEi8iCtLVmBvt56I7Nodt5atMGayziCSGW41UyXMWrBM&#10;CsKoxUuPo9ljfVEvUI6Lh8MvuB872k6Y+vVWAz0qgHF5Z2oHpKQU4cOPZmgSZBh8/buiT+8l7HXt&#10;TbPjQSYpc8ql+dt/8FLa1T3hDNUmYjlK7YOWzw7Grr0J5nktYNRgt3DOkFaFNF9MOW15+dus3yGa&#10;Ze+PxKYPXkXkmy2RFtYR0W06Yu3bn2LNh5/iQN/uuLx8PkriY4lU1wmaWnOkRhDy8ysR0Hwy0apK&#10;9iq8rv2C2manXkWqs/6seaeonkfgTFYT8Rn3HEhh+eVUsz2CgrobTxGXMwSzKqdKbEchrAbmqcjv&#10;HEw5zZolS8TLKbfQK2wE+vcdg2NHz+J0fAouptxAatotZFzNxq3bBVSoqfkUVqLccORvh7KSu8jN&#10;KcHtm3m4QaFMu3yDwp6G06cSEH00Dvv3RWD7tr1Yv24bli5ZTUFdSQDbQADZjBXLtmL1yu1Yv3YP&#10;AeMgdm6PxK4dUQS/aBw+GEcgPIUjkfE4Hn0BcScSERd3jvE8v59H/OkLiKXAj/tqDRo07YsAxzAC&#10;GQGQwOcTNIFMag/dCnQTGHUQV2B3uBw90CCkH9wUSn9fOdvQ4fqj4A4aC61ZdQd1xvSZm5HKOiRd&#10;vIqLjKkpGbhw7rIBvRVLt+EcaXXh/EWCTxLOxifizOkExguIP5PAOrOcsWcRc+ycKXf4oZM4dCCW&#10;QHgU27YcxtrVu7B08XoDmEuXrCGArsXqVZsIYFsI8lsJnDtpPu7GxvW7GHeaz/UE/5UrNpm4bOl6&#10;Au5aWlOrSLet2LHtoAHYI5FnsODHdZg6eTYSLqQSVySQAha7TMtrRlvQqx0fLP9ZnpYaUYyc/EoM&#10;Gb4ZvgQNf1d3hDZth8Wrw428SlTNfn6ZqdTApAWqJGWUc8kRcgqR+PUMLH/2CZwe3p9W3Vk+U8B3&#10;5fC0ksqKFBfKHPNTR1zCl+U6sFpWmZaUZF5D4eY1iKbmeNDpwtFnnkbZ3NmoWbIUka+8iZ3BIdgd&#10;4sa2t99E/uG9fLGAqdKCYda2gIxCPo98ynP7q28MoaWgyUx2lvWHoW5gZ3zR+mtcu2pNX7PX2Mg1&#10;rQUWYdTo9agTRMYLDe2CObP3GgDTfxrD0I5b/Yy/kIXX3h7HXpsM6dYCVrna7oi2HWcg44amloXw&#10;TE0F0Qsm8IunYPpfiogmfkSAKgpj5DJqCd3aImfzEiA5njERN45G4uT3X2NPl7ZY3OptLG/3KY5O&#10;GYesvdt4/xyQSxO5hGBIG0fqrLxKlNWUMZYSrrShxhp5AkD1qvql8SgxlzS5SgKlGjWLgD5wyAqE&#10;1NfRll3QpFFXrN9wytwznmr4jqWuLf8fEVQ+aawsgWmDi0k38f03q/HuW+3x3TdkiPDT2LjpMJZR&#10;01m0eCuWr9yFtesPYsOmcGzdFoWDB6MRGRmDo0djcfz4KZyhoMdT8GNOxJt39++NwVa+v3b1bgMQ&#10;ixdSoCnoO7bvx8EDUTgWfZJAkURgvI6M9Fu4mnEbN65nEzBzkZWZj9zsQpqYJSimViRtRxppRZm0&#10;bgkJKWX4xlTlF0Ed31fTtiKofn9qcHJ8MBL+ISNgnCKEkmHlKFVrA+UpJng4nNT0XK7hcDlHEjBp&#10;nQSNZ+c7Di4CoK9/X7z1zkScOWc9cv88hB86iiNHTnh+/Z3AcqnsqkNF+V1qe5WsYylyWNc7t3NY&#10;/0zS4RaupF3H5dQMXLp4BclJl5GUcBmJF9IIYpcJsqn8fQWXkq/yPsGYn4kXruLWjVzcJP0y7+Qh&#10;P7eEWrUVjCuXb2PG9HkGSBMTUk3nTemxQMj4RwCgFAGzt9Y4mpNbu+to+TxNxsB2qOf4Em26zELG&#10;HSk/fFZCod0AVHAs2EiG2VGrSIXlSCNYLX/3LaQt+oGCddNYjfLgWUrZ0+FIUqNUJw1JleqXhl4K&#10;aMedP4c7s7/BiTdeRozTgVOOQEQ/1QJJPTriXNsvcbB+Q8SFBuOQ2wcrX3waWft3MGOBqzoM5u0l&#10;k0FpXWD2uRUYMGQe+awT+WUgtb/xtDAGoOUzg7B37yU7DMLntEbZeHNi269ZG4M6Lmc7vPTiQAqK&#10;14uuHcBV+gLrJSuPmkWovrKtXSPIpP0Q1KArpszYaBYRy4+eUetUEL1kgkpoBVoXpQJr+4osUpkK&#10;11OSkX7mGCqzSTQKviDHzP3k30H1uXO4smUzIqd8hZXtW+OHt1/DgZ5dkbpwDkriIgmEt9grFaOc&#10;9rxcExSTtCK4gSwDwqqpoFAjFlLFBYJ3UUb7VsWLOn4FL7w81CzBcFLb6NT+a6Sne7Q/PavSKB1L&#10;1989qMzaOWEYk0U/c/ISdm6NwTfTV6NTu6HmN/ERxRTS/OJKxgpk55fhZmYRLqbdxOmzFxEVdRJ7&#10;9kRi27b92Lx5LxYuXI2JE2diBTWSPbsPI/bEWQNut2/lobCADMo2kNBXsoG1HtK49VdTmQJ54r8S&#10;DNkkYGwG1YcFL6usQVjvOajnF0YAJP8YAKTVQfDzCx2IgND+ZNh+xlOMj9khMoIgOJpa3xjjM1D+&#10;A3VNi59DGwwi3+1FbpFGg9TVif9MpqxHDQ7sj6JWepT10h1VQlGtbuN9gPHeq32/9u+/E/RY7eD5&#10;LRqvWLbJAGDtYIrIWJBfgp07Dpo22b8vku0Sz3awhP8jAdDMkhsQpCJWUIX+I5aSzl9SM++CxjQj&#10;12w5ZqmgQmu2V1E2MQFHq0OMBkjeyYuKwur2bXF69veUyzzyMWWO6ZoZY0Ydg2lMNk1AVGQC1y6h&#10;dOs2JPXsiUMEvGhXXSQ6HkZMo/pIGdgDGT/OwP7O7bHliaexpUEo1j3RAJHD+6IiiUpSOfVJ5esh&#10;kWl9Y1baCyrTus0xCGnUEY6g/vBlx+lL68Ed3B1ff73LHFKnYH3dCLOo3J29hTqP1H0H7dpORnYm&#10;gU+2fhWtfNMQ1HKpcPXoN5+E6cYeehQ1wJHsKbrRfByIiGOphkhVOh/YeGpgYXSBwc6CKUepCLyo&#10;wTUjZPyuAusYOl3nVw0LahzRaHZUjXXZ2KmZOSg6fgKX5s/Hrm7dsOi1V7D+i89waSm1xoxrQgQ+&#10;zx5GjaIoPlEZlIex9a3rHbM5Xr0QH8gtrsHIcaupTXSEj18vNG08AGsI8CKsnqmqkcdrAaCpxB8a&#10;xJgHDhzFnp3HEXvsKgb3/wbfzlyJmzc0E0+SqHwkmIql/1kjUlf//zKcP59GEFyDrCzrOcW+4e2Q&#10;1CuLPhI4y+PK27okIlvx09DSpGyj+OG+cNo0bDr3o/ntiepwvMMHBcVVaNN+Kur5diew2QOqte9X&#10;GqB/iJwhyEfgEArgUNTTNjg5uCTjmv3B5DltjzM+3wL64LEnh2PdprOmFF6fQGpy037koYP7jzPG&#10;oFILyRjsBI/q+tNozU5tkSQPqb3NdftpvmvIRfXy1L02DcSfRhBrBf1OT79B7TOWndA+gtsRlLDe&#10;tYNorHAyLh7btu7FrZv5iDh8gqb4WaNVK6i8/N8T9d37+8EFM66tKJnUb8Yd4Wfx2ItheERHvtIq&#10;at99GtKNdcfgBTACoA4skymn/cXGNf61qzg4YTy2Dh4KpFImBUga6DO0JMiUsyMoysHdW+nIi9yC&#10;c6P7I+qlF3EwyI2jbn+cDamH2MD/Qvjrr6Jk/3YCzlUUnYnDrVXrcIWgemXZDyg/H0tZz2O+LK8K&#10;q2KTlmp/Qy5pVabdCGgJN/HG26PgcPWlwkY+YwequYq2bb/B9RsW9ASAdlYBvFaMOo6gVpgweZ0B&#10;eDN7WlVEIdBuQApSYgnefH8q/krmDaQZIqb0cXTCx59PwS2qyQpm9leDuR6GV1QPUKW5In43ZRND&#10;MoOyynyUF5Ao1D4kaDKLDXRTC9SMs0dRJhCpsiSiDPWCfFQkJOL6unXY0bsLZn/yNuKnTyXHpTFJ&#10;6n4CSz56L38SR41sZjj1Z67rO9X9uAw89/okmlK9ERjQHm2/nITUpGxDyErNHtcUW8FgGj9n8gcV&#10;RJLaUaG4uITay2HsphaXlVWONasPoWuX0Vi3/oDpIIyWY2tjPr3f7W+1gerMX570ZKpt27qH2h7b&#10;gM/YZTU/jcYp5d8M9/P6R6KE184qi5F4SZG3Cgur8GWbr+DrRx5iB6pJDwNuBuQs0Jnftb7Xjv6K&#10;1AzrBfbBoy36Y8O6eGO22rFfDYqLifibAhl+iABIk96rAarta5fx51EA92vXfx6UjgEOD4HNshAy&#10;b05OIUqpwZWQzGs37MOZ8ykoIT+u2xCOyMhEZGTcobWXiNRLGSgvpYzw79bNTDPWeuXyLRTRjIwI&#10;P4boo7FmAsUmrvzs19811MrnTl4Bug+YQq2cikHwIDR+oh827ThvRPNujY6YpbksK4V0184eKRPl&#10;5ax0YQFuh0diQ9cwnJ8yE5VnaUVevW6OqqhMPoPSqH24vXQ+Ygf0xJ63n8a+Zm7EOv2Q4gzApeBg&#10;HHc5cajFo7g890fg9m3igKZYyJ86P7wwi+CZzXzFr5b2taOZWFUl2BZsfH6vQnZuEYaMWIZAVy84&#10;HCPMYnutHNB8RcRR6yFGipkUAL1WzI6nTtPH2mDXvmRzwcx80o6vJhgobNmegEbN+1tf+m4NWA+D&#10;K7gbJk7eihKNapKBTGGM8NUqHBHJqsH8rXKq5ygpxbWT0Ti6ciWqb+cYRa2Y7+kYPYOEoq4qQtVa&#10;izbtglbPkg15kCnINr3BjrEDMf+N13BtzUo+l89G4ru1AbB2VAllWlg4xtQ5OxDYoDcCnP3QoEE3&#10;/DjngElaZTRurgjARnvlBb7+uwU7HGAzyMnJw44dO2nCsiy8fvtWASZ/9SOmTV2Adet2mmd0WPXf&#10;Ct76esPpU2exdcsu9h22k/JqLxYslJY3Prig/C2jqi15QVkxlJTcRdt2AsCuZo2WPaVfQyka3/sl&#10;4P1alKOEeoG9CYD9sGFtvPHPqMa1LpLE/GIdAuDhYwTASANOeqA2Tf47QfVSUHoC3ju3s3HoYCRp&#10;vBc7dh3F5q2RmPDVfHOKoHBs1qzNmDRxBTZtOoRNG7fhh7lLcerkWaWA8rJK7NqpiRFqNgyaMY6M&#10;OIZj0XFm5ljh3nDE7xZEF9HH/tJExdqtEWj2TB887OyDeq6uGDxyNbLzJMECJHnhphyxXGZGl+8Y&#10;ANKaozsE+WVLsfijj7GvY1ckjhqNi8OH4mT7LxD+8lM41DwUkY1cOB7kwDmnE6lON5KdQYgKCsKO&#10;x1sgdeJY1FxJJQYQLyjrUr2MAwYJNb+ZjpXl8/L4/ehhMn4XOGvYS1CyYs1xuEN7wmV8UMrlVT84&#10;QrRdN9rD8ZWEG60HFvYAdd5+fwCSU+Q0QA0tALRaQzl7sgmTN8HP1clsGXGEjDV7ZZu16I3tOxLM&#10;83rO/H+vUDbaMTiNwFnDQjnVXL2Ko2PHYEfffqhO1dqcas9MEb+xZDJhzMOKLJhIb71SVKGEjF5e&#10;SeYg4BXERGDLhx/hyID+KLmWZHNgV/WT/D3BaEZCOD6VmHYHH1MQfdxd4e/sjnfemYwLZ+1AsFHn&#10;PeOGVmW9n8aDDl4sUzGvsrfctm0HTadolsHe2LRpF6ZPn42VKzdi82YLgLWq9HeD6nz0yAns2X2Q&#10;ZpjqY67+RnxwQXS3AMh0lTTbUEHHtvTo9S18fDvStJXvP4Kg0fb+8Wg8xTh64YmnBmInO2WD4wz2&#10;TJbfHwBr85Xa6UhUDJYvW4/k5OuIO5mKRYt3Y8iw7zH3h638fgijR63m/eMozL9rxls3rN9OjTDa&#10;vK+QlJhmZo+zs+yCbo0Nqs2UrgBRwZvng6rDTwPTNfRhU5FfFNJvFuLLzt/AN7gnHgkMwwuvjUB0&#10;zBVzT55a2JJ8g7T2KAeST9PWGra6cQUXli7EprffwooGDbA7JBRHnYE47aiL884/I8H1FyT6O3HB&#10;x404HxcOBzfC/jffxMXvZ6Am7QKBqxSlxB6d0a11v+UskyxBu5jGlq82PWz0MBm/WwCxvB4VnYbn&#10;XyKPBfSF2/j8G2jOBe4/dDlu07pS3asINrKqVPU6Q0f+QNXRIyhm7MMy1JWrufii3dfwc3Yl+NnZ&#10;O4erD958ayQSL3i2yxlieBn/fuGEyBpolT5ldEkdlBJ+CNtfegWnwsJoo5034wNmYSWlRbIvEFeB&#10;NGUuCBLJdRCSTrmSlljG9GT3Iy0RF3r3x/7PvsDN2MNKnPmr3L8kkpn21nvMYMOWWDR6nI3r7ARX&#10;/S4YM3YrioR/fE9qPVGUUTnrU8R98MGW0X5PSEii5rcL8fHnKLDSUnWEXxYmTpqEtetWY/36VThw&#10;YJ951rT1PxhUl4jwowSDo2aiw3P1XvypNvjgwn2684eyUvJUZQRGY8YthXYcaAlVQAhBTZMdwV5H&#10;qL8eA0Puf/eXJ+mAnnjmhSE4fNgeeiTBNcciGJ61Y1IR4cfNkp4KM6hsy/OggnjcuowCblzLpCm+&#10;G+lpNNEY4uOzMWrUYvTp8505RXHU8I1YueykcaN3+mQCtm/bhzK5UvfwlSb8V6/YYpbmeIO0dWmB&#10;kRHRtCy11U+8a6OCl74PJjBd8rnRrERHyohGDeYvi4S7URjqUs6d9Tvjm293mg5MzxuP0ZJKyRrL&#10;VEVCSHM0e68rKUi5N5C/ayti+/fD3udfQnizZjgc4sTe4IdwoIkvDjVtiP3NmiPitTeRMGQYivbt&#10;pfZ4nbpSPhWhclqDLICaTVDET+GAQJA536v7T6Otg/lu6KQXa8xYX5fuPxqv7uagNh316wrD868O&#10;wckznr3B/NOKD4Fgnd37TqK42ENYaUEeaYuIvoSnXxxIU6UPfJ2D4BMor749MHjQIuRmSUu0TOGN&#10;tQtHyrCX1to8DRqztW9dx+3vvsH+Jk0Q+UxLZEwZi8LDO1B9JcmM8RlXMkxDw/zWl2Cl0f50logh&#10;CumunlcQWJNyAfGdumL3ex/gxtH9pvcwrrSZbe0yqEyaXVXIvF2KXn0WUZPtTgDsgCdf6ItDkZ4V&#10;4uZ51VlRzxvJ1R3G/37wlkWfClXUhk+ePI2dO3fj0qXLvHc/n7179qF3n26IPr4X6zfOx+Hw7eb6&#10;P4VVTG7P7gNmXMkMjZh6eOv38/g7BWWpMhOcBIA/LtyL+o16UAMcfE/706RabS3v5zGQoHfve+hY&#10;POzfAy+8MpRgY13jG767B4BqaxA8YrBvb7gHABXu0/a/E9R24iV1VBWe4xkvp1B7p9kYG3sZ8+fv&#10;xvhxK/Hdt7sxc8Ze/DA7BhPGbsLM6VpTuRp5mk1k0O4qFtuE6CMnzWywNETJvlhQKyQEgLIIvHJV&#10;qS2dUig8/PMgAmvDv3JyADM1/GnrdPr8Lbz4xgjUdfdC3cD2+Lz1NKSk2Ek4MzYOTXZ6ZdWKpmT2&#10;7l15jC+kUsNPWnqFBw8j44cfcXLkMBwa2A0Hh3bFqSkjcHXZPBRHHgSuZ/DZEsKNvL/IsYLqyLII&#10;bAUtwjLDP7bevx4tXvAJQztZet6xvVnf7YZPQEf4ueW4eTABsC9CGnfFhq2nPBzBOvPNyupK1ElP&#10;1+Hhnsw85qI0siWrIsh8rQkavakFDmYPLp/73bBiaaQeYbwPfoq1C2cKL9rKyC4tQfXJWMR2+BKR&#10;9V2IcQfgcMMQHH71JZzp3QdZ8xejig2uhZEoJ7FlhleVsZdkj8MCGm8Q7J7u2qlilMcepfr8FiK+&#10;+ALF52KZH68zy9r5K9pyqSBAbHQGnn9WJvxA1HN3RNvuU3HDqMPMTuNIRvPzFPpetKT67wYvfRTE&#10;yOHhWq6yg+bvDZZT91lWfmZnZWPBj/MwfsJgnD1/EJu3zUV4xCbz3j8DgKrytq27EHvidK0q1K5X&#10;7fg7BeWr5vIUPCLqMpo/3s/yUYiOwtRkyN8eA6x93xE6jhpgL7zbaiLS0uzMtjRYjUNp9v73BkC1&#10;n9rOgiD508NXUVGn0bfvJPQfMBMLFh7CD/P2moO7V684h1EjVmP61OXYsHYnblzVYUJsf5l5lZQV&#10;kj47qwgLF6zAtaves07Mh7ECtmzZjsTERPP7F7L1AIIFQNlezFTpEoQECYUldzFy/EY8EtwDDxMA&#10;H32sGzZvPmXIKF2sSkvePAAonhUVdL26Rq7IpCHyooqoPcC51ApzslGdfQdVWddQk50OFLKuclHP&#10;h8optwK+KsmfNlJQLZYWL8gQFppzhaTVkTC1638/ahWEUYlUHD6rjlD4Bezecw6NWwyAD4HPT6sL&#10;nP2JYx0wdtJqFBQbyCTGCSyrUEeun5geM2KhPXb07ewKDBy2AP7udjRb+lt3WdQCn312BOJiiN4M&#10;3q1i3vjTwukBRhEiJw83V67ElmefxD63DxJd/kgO9MeJQAciXfUR1fxpHP3oI5wePxiZuzeDahHY&#10;ZZJQJLZ6BpZLSK29wMjKxOX5s7HxqSeROHQgC5pm8rPtWLsMbBSL6mbB7txv96GJzqX1G4SgxmFY&#10;tjEK2l2mhrBLIbwAqGCoyagK/HeDJYSlUQ327t1vzN6iIjvOU0XN1Y5XSZiOYVD/Pti9awWuZERg&#10;05aZvLbF3DPF+QeD1sOtXyvzyu7SsWXw1unn8XcKSlpWgISF4XJ6Md79YBI1wIFwho4huI2maVtb&#10;AxTQ6bc3SgO8D4B+7lEEwYHoP3gFcvPut5Nd3vT7A6CXr+x35V9DVswx6yzDw89i7ZpIjBm7BGvX&#10;HmfndhajRq7CNzN3aJIU169lmx0mWmBuykzaSDOXGbxzhzT1OMMbZnLB0yTR0cexadMW1ol58l9t&#10;+XoQQWCnqQb9b5DMWH6WrvsjrqDBk0Os0wrHZxgyZCny85k37xlXpR4AVFH0qmRI8mPAx9Pu+qyR&#10;FmVe4n9KW2sCCbQCzEK+LJ1Ykx1aN2iOyOA9jffr7G/tINFWBxnBP5Xr2lEAKAi0AKghN3sUpiAk&#10;H5+2noOHA3qYZVV+wcPg4+yM9z8ehStX80yxDADy/Tpl7JHsLKMqZhk25WIuPvhgDG3o7mRYnaA+&#10;Bj4+XdCu/XRcv24nDtQL1gZABRVM33Vmr0lJaziupOPwsKFY9eJz2P380zjU1IWjzj/hVMBfkeoK&#10;wAV/X0Q76uJgIz+Ev/wYTnZpjWvzv0NJ3DHcpTqNbPUkBIwr11GwZi0OvvM2tjzVAndWzGb6WSIR&#10;8xIFKAj6YO3kJUKEVUV18EubL+fDFdAbrsBeeOOtkbhw8ba5p76Ab3jigwsqg2k4lszLWOlpt7F4&#10;4TpkZdlFstr2VllJJiStCnIrsX3LcQwdOhiRUctw6/ZebNw4DVERe+2zqmEtRvi14BVMrYFbvWIn&#10;zp6xY2VeBvrDgliBRRFD2nEZjXLcxbixy9mJdqRQDSK4jYdfyGj41B/ET3kVH0VGHU/zWGu35JyD&#10;Ha7ctJF5dYK/n2sQXA264odFe1Dm3fantjYtKLCTiQocjYrD3j2HHzgAKnh5WyEnp4Cgtg+nYpPM&#10;7yspxfh6ymrMnLaR4LcU/ft9j5UrIygrRUab2bM32uyXLqeJq+BNJ+VSutl2V0glRJ1hlTw4sMx3&#10;7mRi4/odSEqwSze0zMxwq2l/c+kBhNoJWUBRuHGrCJ3DqPy42tOM7IA3352CM+fyzdMa0b/Lsqj8&#10;Xl68H3nNgLi9p/FFozVTpbMm/P3rGjsU5thjMIUjNuqauW6e0/O/ls/9aC0Az3elZZQeAmtZFYYO&#10;Xw+fwDDTgWoJn6+zL1q07Ino2OtiT7IP06Zc1SkV4QUeRHB7RgYZ6UgamjXrxJe68WX20A5qT74d&#10;MXHSunv7Tn9eGO81FUSgzw9arFVIOXAQc9q1xekpX6Fo7VqkTxiKmM9fw77H6+NIgyDEOZ04F+BE&#10;otONM85ARIc4Ef7Yo4j84APEDxiIa99+i1uLFuDShNE48M4bWN2kIaI7tcHd88eIdPkmL3vYOuvA&#10;PNUrafeHJkxUhMMR1/HUU+Pg8OsNZ0AXDB+xEvlUg1V91fv3CjLNrXlt89i147BZpGvH/Nhb0WTQ&#10;OkaR7tSJy1i1bD+FZimijixEXsE+bN06Dfv3bjXvmrrUYoZfC7UBcMWS7cZxgYKY4rfe+V2CiG4E&#10;QeBvx2bFl7t3xxv3SwEObXsbC79QAiC1Oi8A+rOT9aNmqEXSAkAdt+qgJhjE5/xdffDUiwPJvJcp&#10;IKylyUO1Zd3+LwCgzNTZ3y/EiWPnEHssAetWHcagfl9jx+aTuJpehB9/2IExo+Zgw7pw7N8Xg3Xr&#10;d7FcESgt9gy7MB2VLD+3GMuXbsLllBuGL4wDDxGLNyM1obPnGISJalur6f52+/93gjdN72Ti7B8O&#10;I9BF68/ZxbghW7ryhCmvZt2rfmNd3s+jwQFG72fte/zPAqXhEwGZ557nd+1n/5loNGnDHMC8+UdR&#10;v3F/8s4Q8tdYWrMDEdq4K5avOWF8EiqId+pIbCq0LkYqKi/Jq9TiJUcQEtqBPa88K4yAX8BANGio&#10;U6SOeF789WALwdTFpZpWKi7FmX37sWbaVOTHn7FHW15PQ2VsBG6uWIgzg/oj4rW3EBncHKd8m+CC&#10;rxMXnX5IDAjAWf9AxAW5EdUoCHubu7Hn0UDsbOrAphefwq01y6lWZKFavrsMAkoRvg+A0phICmOB&#10;T566C05HX/j59EDTJn2xY+d5A0lGq2L8fYJyF8jZ9K9evWm8gVy6eN38tqAogKg0S1UO7I3Bpg2H&#10;aLouxom4RSgq2UXAnILt21aY5+1s1z8GgGWld7Fy6Q4kXvAuYfiDAVBZsR2M/0WPQClcTM5G67bf&#10;IMBJs8RNs4SanW/oYPiHDIY8DGmpi5+Z8fXM/podIUOhEws1oD1w+DLcybYapaqqtv6/AYCqTwUZ&#10;S5NMGzfsxpaNh7Bj6xHMmrEC6alWu9+0Poqd3SmavVk4EXMO8fHJKCpiZyf+9AipAQaai9oJsnnj&#10;bvOe0hYI6vPWzWzjhEL7h80987836NdPr/x3gpevvOARHpWOl16l0kMN0NfREf2HrKAhZkFYmqql&#10;g/edfy3+rfBrz/+96C2T3VMPHDycjqeeYx0C5cNAS6+GEMs6Y/iYNSgstfnzLdSplO0s7U+2OEN2&#10;ViX6D1oKd/3ucIQOgKs+mdM5AC+8NJqESTHPMEvz+fPgLYjZtlJKcCopRWl2NrKuXaOZr7185FLN&#10;q5fpXiGqLqcgZ9ceXJk8E7EfdcThJ1sioqE/Tjh9keTvg8sBPkhyPoJTIX/FYdf/wYEnQ5E4YThq&#10;0lOpVWhQlpkKaHWeqABCDMZrmhtSU167Xo7PvpiFer49EeDXEx9/PBMXU+0gus6OsMLzoINyFpNY&#10;RtE4TkR4NDZv0n5Ee82Y6xpzZchIv07g20lBiKdAzUPK5VXsNzZRkCdg68YFfJbv/D0A5CUvABYV&#10;VNEE3o2LSXbK//8eAFoh92atQ8u/+XYPTdpuBLfBNHnJVwI/LwBqa1woo0CQv40GGCLvHn3wxFP9&#10;sM174r/q4wFAUtfThgRAftiZ1UNkMW/H9mDq7aW76lNFpNWnmrGkmGDFsmg98IF9x3E67hKupOZg&#10;47r9BK6bnpdtFB20REmznXY3jtqL7X/lFlYs24CsTLsm0KZt67Nj+yEciYyjaWyf9ZbDtrXqLV57&#10;MMHwiCJDTl4NevdbAB//tvAL7IJX3xyF46ds5+3V6mzbesvzz8e/FX7t+b8X75fJ0uRKegXe/2gS&#10;HvHrTB7SqgOCoasLPvxiKjJzZFGReox15B1BtrAXAK9QhX+n1QTUc3VHQMhAw6Byl6PDadKuehZp&#10;/gZjeQtiWk8udMgZOv+XRTNLYnREpvFRx/az3ln4nMaJCJIlJ+NxbcMqHBveA/s/fB0HHmuMQ25/&#10;RIYyNnYg6oXHkDZ+BO5eOMmXy8x2YWVjpo2MuWWFTeq0Oc+U4cCBVDz7LDUN9QIOnfexBYUlIpgY&#10;UONvD46B7gep/Ky3ZrBZnqw7+dT+NuP0qfP2Lhlf9zSuo950//6DZlN8XOwpPjcdN26tQknFChw9&#10;Mgmb1n2HUnYU6nnNGjQl+GuBl70AmHmnCOvXSACt5vCHA6CXsxhNe5DE+qlwKPwinnluEDvUvnDW&#10;10SIPMAMgVPng5BBfflda/7sBAl77Pp9qC12wMAhi3An01ooZpyaVRWfay7Tq8Wzv8Gx6NPYtfMA&#10;+1erKZrnH0DwCpmixrO84KX1pdZs02RHJvbvjcSq5RuN+aqtb6a4BD3jXV2ffNZ0jGa20t6XM4Td&#10;Ow/jSJTdGWKfsXx5Nf0OVq3cRHCkZqm0eE98Iw9HsiAsCD64oGEWBY1bzltwCA0a6ejInnCFdMSy&#10;NUcN3IoG98HmPl3+J0WFgiKgZ5+5CHB1Mmawll3VdYTh6ZdHIPa0hhxU3xrUsUQUIGjGhUx0IgOP&#10;PzsQPkH9EUATJVBngAR0x6Bh61AgHmRgNvcyqh10zRCHwCYTU5qlYhUbTONYihqv08LmSjamcpZ+&#10;oz8Wx2iNlelXkR0RgbQF85AwaSxiBvdDwoTRKNy6jeh8jfxfTgubGpEQsIIMwXSYKvO+D4ByHKDv&#10;c2cfRKCzMzWK3mj62CCs2WhPe6vQnkMNzFo+fsBBeWuPsrbxABfOp5hdA9qfKoGxmqFlXG2DW7Zs&#10;BW7evIOYmGisWjUeuQVrUFz2I1JT5lKYJuPCuTPifUPXX6O5CbxsAVBCk0WzLJyahT3v1as5/mHB&#10;cpZpTmWrKIFSCe7kVKFrj3nkpzAzuRZIrc8RLPdXBEABn5bImAHrkQS/weTBDnjr4wk45Tl0S2cz&#10;G9fmtQBQ/KXUhUlyIPt7A6DobHYNSTM3nRj5mp2w6nnzppzGnkdpscxd0UEAyXvqoMWzep8cr9lN&#10;45CBdNJ7McfPstw03QmGXnDRPXm03r3rsJndVn31rB34V/2ksFjwf1DBjr+xDMzn+InrtPrGEkDk&#10;LLU9hoxaasxgBW8Zf0qX/zlRgboFZszajIZNaf25dYY5FSF3fzR9cjBWro0yz+jROtJWrPanWRhg&#10;2cpINGzRB/VopgQ20Nm/fdG4+RD8sPAogcUynben+HlQ5iKMzgKWWwNNRmjg1BwwZBhX64UEgmIK&#10;ElOmMu3Yu2Qg42FC7crHTNsW0lSV44SsO3ZZjHzQ8fF8MYby17IYgop2isiYvUcASp5IcONWCfr0&#10;WgQfvw6o6+yKt1pNRXyiHaMxDig90/UPPih/lkg0KK7AxvW7jXNQEbuK9VVHY2bFmPfx47HYt+8A&#10;wbIKR44cwKoVI9lzrUJe4bfIz1uNtSsn4eBeux3Oy3C/CLrE6AXA1EvXCYCHkXnbO1v/G+/9XoH5&#10;GQnih5dNTCfF64L9b7/fj+DQvmZNoMwSAaDTpXG/MeyoNBM8gabvWOgQ9SdfGoi12+M9Ex+kmbyU&#10;y2LwAKC6Wa0jEwGUbczx3x8AlbFAzDoxtZ2ZZm8r2TFrElFHyco0MaeQSVvlM3Y9m2qv8rAeHrlQ&#10;2yiorTQMkpFuzWYze6pegyE15RpWUqvUThGrHUr+vILy4AHQLoquxq3b1WjT9kf4BfSGM7gnXn9n&#10;GM4k1lqEboC9ltz9hEb3471retYT+R+v1Y7e5/Td4sv9a7XS8aZhfv/0mdpRQf8fOJiAJ54ewA51&#10;APlqNPxoVQSG9sKEr1Zb65GhjvEFp4Zkoxax7uO+2kqtjyZjkEySkajn7oeWLwzBXiamIPBRH2az&#10;8RLDFkafajw9Iw3PyKToSbCR1lbKhitnwxvGUNSss3a2mxXytocsI2GLmYPgU9PuFZVysmjPIShj&#10;pt5+z07H26WQKr23Z/QuvYg+fg3PvTjMjCH5OMPQa+A8arC21nzSaKL6e/DBlkNBZuiSRRuQk11k&#10;G0eDAOoECPYlRXexbs0u47FYISJiBzW+UcjLXUvsn4PykpWIOfI9tm34EYV5WR76kunYVqbzUEOr&#10;+IxGq/AA4Plzl7B18x4CqGdjvadtvPGPDj/P98D+JDz3/BjUDSCPGXdYI2hmjWUcx7YiAOo7TeHg&#10;Bl3w1dQ1KCq29bICp2gqbII+bL2ZBy+fiDmLHdv3Grf+5r4u/i7B5Gy/MojnzTIWSZXqK5kwnZxo&#10;Xzt62+H+dxP4sWHdTnaU58xPO04oKaskL5Rix9ZIRB89ae6ZlQOUDoFU7TI8uCAAKjMr2GbM2IFg&#10;dw/4+fZAg6Y9sHVvkmE5rc2VNm5Ue4mUmkTtoCLpt4YGpBWr59I18xKjik2lxZzxwT+jvavDEL2Y&#10;phyqahVgtVYIsoOxS2TsfWGITZuR10Wbn9LU0kKf4nmFlEs5ePmVofCR9yfXGOOPsq5PD4T1WIR8&#10;u8GFJjDfs5B2F9mFd9Glp87K6MveWeA3Ag87e+HVd0YjkYkpmLU6fNpL+l8DQONpQXVntAO//M1C&#10;W/ek6rV1n70cG9kOCPNTIGzeFdiJOCSwFkNXENR43WyQrk0HVp5Ps9QCSn2XOaQzTEQYYNXaGPZc&#10;msnujdCmAzB30X6jwepZlpZvmjdsJR5gUKPIMaRkYfvWgzgScZptrAZRo7Fx1aAMCefTsWnDPmRn&#10;2ZY4cmQ31q0ej6zMVWT671GU/yOyb63HmuXjcO603fMs0xomsjsQfcgkZhGruWcb/WScQGCfOddD&#10;oTaDKP7R4X6+Nu9LyUV4r9UMPOwfRgAcwqgZ33EGALVey989GvUcvfFYy76Ijr5s3rFAYt//eR1s&#10;vZkHP/44APxpUJm8cvBrwVtiLy1qR+/dkycuYPu2/SgsIAhIjtiRa4eFwoWzaVi+bB2Ki9WRCmg9&#10;k37m/QcdVAfxFLB/fzJaPNoffvW6wxXSDdO+3Yti4ZGRG9JY9ZUw8kNyJZnXGmApMWWUd7NfWLLL&#10;zqGQ93VPz+qjlGUvNUBpr4mVzeRoOfm7spgXCIIsh1QheX7Xql7jVU91Vr6SIw8N7tOSl/jpbYcb&#10;14qpxc4k8PVBgGMkXK7R8Pfvj48//gYXL1kFoY6UCeMmmiElowDvfTTZHJLiCB1J5hyBeq4wfN5u&#10;BjJzVFOBGlH5XpOqLL8EQM0UCfA0NmcM4SpVipUrI9E0Fsbyqd7KVawqcsssNmcQsDxVFYTKfAJu&#10;Dk1WnY5NhlaPIiCVOaVxPjWCoqBMkGZyk3bJdIsI5JMmb6JQ0fwN6IqWL45AVEyGp60EtoIj/dk6&#10;Pdgg2tTgxvU7WPDjSlzLyLSXTVkF0GzS8irs3H7QnEvhDSdOyGX9RNy+vRxFRbMIgDNRkr8Kcce/&#10;JzBOoEanHTgau7Rr6G0kbYy5ra7VtklUZIxZCiJvzwq1GUTxjw4/zzuXTdqp2yJzGp9/yKBaACjN&#10;T+u1RlJj7423P5iMtCueSTdpfr9R9P8JAPiPhtq0qB0VZOL+OG8p0lLtTitpvJXaIUF+KSXqbNq4&#10;E8ePx5h7GnfUfa+gP9gg6bZ4kJSci/ffmwpHYBg1qC5o02kWrmdaUDY8R1knW+sVviPJElfW0IK7&#10;Cx1hJGfE2gEiD+5l1QW4q/N9ZIVVCCso+5J1va8k75Sg5vxllB6IQu6uXciLiUT5VWqc+beYTTFV&#10;hwrouCbtEjHtqhcpyD+noz4tXWpoeVVhxKi1cIdQA3QOgytoFOsyCK++Oh5Hj1o61zEDsayFXjkS&#10;cxkvvjIKj/jqAKSRCAgdCr/gbug3eBGKrRNVJk7i88/Lj78KgFT9BGjVdzVmw0oX3AauXgHVSCA1&#10;3QJbGQGLdRCqS7sTsMocF8gV5+fiwJqV2DR5MlJ37kLlVb5TQUOYDX9vga0BFAGfov6npsjrClcJ&#10;5K3bTIfD3Y0aYHd81Ho60m/ahjO9hvKTxvmAANBLfG/Qz5079mGf1qSVW9qYmV95zmCpM9KvYd3a&#10;LebMDS8h4+NPYO2q6bh5YyUB/BuUFE5BWdGPyMtcgb07xyDiwHqUF2tig+lphFfqtXoLYyrc1wAP&#10;HTxinIKSnCZfb9lqf/8jgzdfmzf1dcrWsNGb4MOO1TeoH/zJY14ANDtCtEYwqC/adpqH6zcE7ExD&#10;lfmNUBsAY2lCbt+2h4rEvxcA8h95mxYDyx4Xe4YA55Un2ilqZwZ5kt64cSvy8u7vxPp96sd8PUM4&#10;tzMrMGjQagQH94RvYCc8++IQxCfYDt0cdatBezUNi6GySFOXZacVHxXk9cp88usNyu6lc6g5tg8V&#10;e7biztoNiF2wFAkRETRiiA3UZqtSLuHSjwsQ26k7ol9+C5EvvIyD77+DyLCOSPnhB6rAF4CSArO6&#10;o5gZapLT8P9vAiDxgOnK8fwP8w8b7dXhHkwAHAmHYwgefXQgNm0+Y56vY1+0iwnWbjyGx58agnoa&#10;n3EPgV9IfwQ3CcPM78hUlqeYg+x/Vtbz89cAUPtbzZGUJXmovhCHS/O+QXiPLjjQpg0OdeuK5B++&#10;R1V8vNXsWBfrKp/Pm2XvVagsyMKF3Vuwa+xILO/aCbEL56L69lXKOjUeEd0IvABMOpwiwY81kGao&#10;EBdzFc880xc+fp3gDOmOoWNWIKfIwywqL9VPAZKt9X8/1Ca+Qm5OIZYtXYWkRLtuUkxcVaXJDwu4&#10;x4+dxIb1W34CUlfSUrFh7TwkJyxASfG3KC2aiNKCrxl/QEHmMhzYORvhe1ejKI+diRiORa+mTW/G&#10;m2oB4J7dhw0AKnjbpHb05qf4xwcNbQDjv9qGwPo9Uc/dy5rB2v4WRPPELff3cpXfF116LEJmthf4&#10;PG33q0H3RAeBxHls27ob5eVWgHX9f1rwtkntdvDOBl+6eBkrVqxCgdZwMNhJD/uMFlKvW7sZ5856&#10;nSR4kOd3CNIAtXJDGwnm/BCOkNAws4ys2WP9sHXHOeath6wc3gNAltNoZZJlfpZnZSJm5XJs7hWG&#10;vW0+Q9x7r+Poa69gLcHt+/c/QOzKJTTVbuNu2lmcmzgAa1s2xN4QF2JdQTgS6MK++vWxrUVzrHn8&#10;GZwaOAJISKLSRI2YpZM5LEkiZX5Cx/tRYGwBa8ee82jYrAet2t5wEwBdjhEICu6F2ayXikoAVG2k&#10;QwHTv9mAkAY94AweSqZkpOrY6LGe2LTtPIVXyammrLQo4OGt2oKlTwGg1iaLetWnT+NUbxLgiWbY&#10;HerC/sah2BkSgN1PNcXJAb1QfjKOzzE9zQYrA51cokmRMu0ip8YYcQix/fpgzeetcCdqP+9Ro9SO&#10;FSPwAjCBH8HFaEHyHs3KM5nNG06iWdPu8A8IM8cxLlgRjjJVU+WnBAo8NGPnVfUfRPDWXeF4tABu&#10;K4FMEx6WPt51fPl5Jdi2ZZfx2qxghwzIMKUVWL9yKaIjZ6G8ZC41wLEozhmHktxpqCyZj9zb6xF5&#10;YAY2r52OlIRY9hPSaElzjZV4GlvBnvQW6fmlcgnsmQfjT5nkjwYH5Vdqhj7GTtoEd+Pe8AnqRQuD&#10;ZrB7NAK1HS5Ii6CHwdfdE1+0m4UbtwRkes803q8Gy798hv9OnbzwbwmAagrFwsIiLFu2HOnpnkXs&#10;ZCc9K/nU/aNHYk3npjNEdN2C4IMPmtDQ4JXCjl1JaNJU62h7IISd1vQZO4wWrzKZg8bVo/GrBUC+&#10;o/ZgYatp5Z2Y8z2WvPgsVtUPwja3G1ubP46o7j1xfccOVN+gCXrzGtKpDO1vGYyDwQ/jeAMHIkOc&#10;OPPWG7g1bhzu/DAXp3r1wPI338CpWd/RTM42rKBai+NJRWb1a1E0szIRdTwNLZ8fAH9nD2qABD8n&#10;ec3RCyNHb0BewV2ZwHYCJL+4CgOHzoNvQAc4yIT+brmR6Y6nXxqC2JPeYwgJVAYAVWN7xTaEFwAl&#10;aFWGyauyC5A0fSZ2NWmCmAAfnAuoh/hgfySE1CXKP4TtjzfGpW9maPGUDsVA5c2ruHP8GNK2bEHi&#10;gh+QOmUSrg4YgBPvvY9lzZsgedl8DwDKrNYgsADQ6H0kCMHWDBjXaIMJZkzdhgb1u8DPPwwtqNEe&#10;PpbCp0xpbYM9EAAUASwRbN0tDWSiyAOwdYHOIlMTVoNYRgbSr9zEooXLkZOdd+89c49J7dy8FQf3&#10;fYPSwvnU/CYQ/MahOGsSinKm0gKYi/zs5TgZ8z3Wr56Ibdvm41T8ARQUXTUgqIkihZ3bDyD88H3v&#10;wwpqEwExszN52mjL88cF0arUDIQPGrGM1gXbJ1QgOAB+rpF2N4j4Tlvf3D3w1vvjkH7V7tqxLP/r&#10;QfVQfZS8zjn+9wRAG9VG8gW4a9ceM3GmJjIdF/lU9/NyS7Bm1RZzDrKCOs7fI2i/b6VMXIbT8Tl4&#10;+53J8NPZwYFd0b3HHGqoypfRmMGkMb+yeKac2oWv6QtzwFnSBWRP/wp7n2yBlY89jgtjJ6HqTAIt&#10;Q77HNqqIOY2oT9vimLMuzoX4IYoAePjV51GwZgVw7RqMR9mE49g/dgB+7NwBxWdpCpdRnpifJJcU&#10;+gn97kdaoBp+YzifnIWPvpxG/uoFl3s4NcCR5kTI9p1n43J6PupUEtBUneu3q9G5+w+o69sJgTJ/&#10;XWRIPtjqw0k0zzyMKA1LwqwG8UKKEWCBqKLgSCQA8k+exF4i+a6mbhxpEoTT9V043sgfEcF/wsng&#10;ujjgdOHEp61pr55A/uFdODayDw69/x72tXgKexoE4ajbFyddfjhCVXhDYwLgjz+SaKw2tUWziFnl&#10;ENEZtQTG6/3ldmYVevZYAicbKzCwG957fyzSLnvGLczztg73BOdfCqq7BVAze01G1Gy3gg7jXr5s&#10;rdnja80XDQmw3ConXzsRk0iQOkQGVyPZBtN13Y8/fQzr100mvRehpGgBKkq+pzL8DYFwOooLpqOo&#10;4HuUFq/C1fRlOHRgOp8dj1UrJmHDmrkI378Np44fx8I5C7Ft3Q5cT72OtOQUxMbRJD64A1mZpIHK&#10;wMYxAqhhA5b7X6fBPxuUTzXkEKVL2CI85Mf2qU/tTxqgayh0JrD1Es2O19ENz700AJdSrcdlO+xi&#10;afXL8lrisTlxNj4ZmzbuoIZkhdfm+T8rqPw/B0D99loPly6lYOmSFbQUik2dzISfZvxZF40QRUXq&#10;IPtIC5C10lKonab32r8StLBbQ0QKN2+Wo0fvH+HnDsNffXvgnQ+n43KGpjqUn9Ym2uEXRQm+7uQI&#10;BbRaIes2sub/iE2vvIzo8aNRcynNKGZsTpq/ZbizZBEOPdYMF5y+uOiohyPuAJzq0g1V52juVrAO&#10;2jZbVYxbRw5iKQEwY+t2qsm09KhhWZD7Kf/er7vKo/LX4IacIfddCIe7r/EsJD7zd/fDG+9NxJkL&#10;t1BHq+hE+rOJ+fj4i5nUALtTA6T56x4JJx/s3u0H3LpFhmI+Ql5lYAHQNpgXAFV7jUXRmCP6lyN3&#10;y27sePYZbHvtKcT374rMSWORMKwnolq/iaiWzbHfEYTzr76Nkq8mIvKDt7G9YX1EuesjxkmwdPsh&#10;0fkQ4yOIcAVg3/PPImfrVhKP+XjGGUw5VCYTyRzSTBlSr5Tg3Xe+gq9PJ7hc3dGv7wLkZbE34HPq&#10;MC2BLOH07r8WJHRseIGINFEBGS+Vs3favevgvTE4ZWoXy/Im89Lh2yuWbcPFpGu8xmqYeiiqXNpb&#10;monVq6YihlpeUdFKgt73KMmfgZK8qSgqnEAT6Ste/5bfFzKt9WTOVThzejY1vq+xfy/N4w1TMX/O&#10;cCz8YSzWrfwaa1ZMwcpVkzFt6iCcPmm1QguA3nL90QAIXKVZ+8nns/GIXy8EhAyBQ5MgtDYCyHNe&#10;AKzr6I6Wz/XBiTir6Qg4bXvZ+NOgtrD0/3cFwPvxLtu4EDu228kQBU0MqqM1TgjIvzdvZGPF8vXI&#10;zfF4av4dANCstDA8QnEjjuhg+7qOjng4sA+ee3U8IqJpdfA5neVdIa/O5CWzvIv/RPkClviurLSL&#10;ydjfsye2tf4MJXGUiVLNCDNNvUxz/9KU8dgXSqvQ8RAB8GEcDXXiysRJ1GJyDUhWaRaDcl2Vkog1&#10;3TrhxNx51Ky0hZV5y4LjF++4v8JP6y98uoui0hqMm7AJvv7djV9TbbGs5+qLx58dhKiYFNSp0NgZ&#10;H41kpV59YxwCnFr5raUJI+AK7oMRI9cgK1sAxww0fsb8NHv66wBYTiAiCTJzcX3WQux64x1cXToX&#10;NVcSWSma0bevoyrxFLLnzMbxF1/BqUcfxfnnnsSB0CAcCQjFicAGOB4SjKPBfjjq+ivCXXWxu3kj&#10;JI8YAiRSdZYGSACUBii2EACKx60GKEACjsVcw/PPDTcAGBoahqlTt1BrsmXVDLMV+gcBgOoEpEVJ&#10;O7FXr2bcZO+9xpwapmsyPe19/uC/G9eysWj+OmRnsnf33me8VxYyzZEjm7B163iayKtpAcyhOTwT&#10;RbkTCXqjUFw8jp+TUFIyk+YQrxf9wLgABTSZ8/IXITNrMW7dXMJyLMK1q4spLMuRcXUjdu+eiR3b&#10;FqC0KMfkYzsC23ambH9g2H84Ac++OIYd7CACoMaaB9E8Gc4o8LOxnqsXmj3eE9u3n2IZ9ZaXqW38&#10;adADvM6Pf3cA1HWF6KMx2Lplp6m7lS/yGiuoeUWtKpBzjf37DrMdbf30rvezdvxXg0DFpmF/L14R&#10;hcDQLmyXPmj+5DCsXBdjpN+4x9LkHuXJOC7mC1qYpSlJLRvJPxyFdW3aIuGbqUAeTdoqjVcTJIUj&#10;t28iYfRQHAoNRIrrYSS7H8Khxi6kz/2eQFlh0pHXaFQWoeJ8HFZ0bo3I72cRXbVOknU1K0J+GwAt&#10;JtEu5e1vZ++nNdsN/k4dyUAAdPZDSJPu2LX/LOqUemz9nXuS0PyxAQh09TeOKDUW4w7pgVnf7qXA&#10;KXE2mmccSaNuPwdAqZxaiFwlU/TGDZwaOQHRffoCGUkkCPVMlkeVN29dvYY748bj8KMNsbWBD46+&#10;+wIuduyI5DadEf9lWxz59ANEfvoOjnX4EilfT0PlqZPsMQpIWfYIlF6zZIYlMAAoYpjfVSQssG59&#10;DB5r0R+BAV1Qv0F3rFl7QnSwRNMfiWoBUHVSYf6VIDpI9bdAqrQ1I3tg/xHs2xthzFtDJy0ZEm1Y&#10;UPWkx6PPYt/uo9T0RAVSkPfUc3oX+jIl3L59CZs2TMepuNkoKVyFovxvUZj7FbXBiSiWBpg/mUD2&#10;NUpoEhfmTkNh3jSC4lR2rjMp+N+ivHQuykt+4LNzUVaygB3taly9ugrLlgzDtXQ7LimwUFvYXp5f&#10;/pCg+gHfzdmOoNAeNHu1z3wEfF1ykDrSw3MEwBB5gO6H0EZdMGfODjn6sW+LPp7406Dy8zo/zsZf&#10;xMYN2//HA+DP40+vA2mXM1iPbWYtqapghljII+rAFS6nZlALpGIiJwkMtdOqHf/VILkyvK2ekmHX&#10;gfNoQY2prjMM7tA+mDZzpwEW0d4L5pI/zdFqn4oB8qJyXFm/FasIgLl7ZL1lErS0iMXyfdXFCzjd&#10;qwsi3L645PgLEgiABx5vgKsa/2PQoJvZ5piXiZsbV2LRZ+8icd1KmknyHs36EXhrpEDUqudP6y8l&#10;yZZ/JTEgpEEvY9ka937uIXCGdjWbJagBCimB1evi4A7qjkDnQAS4hpIxB5BRu2PFqhMGvMzxkgJB&#10;5mfmXg2Q1MpMqmq1Nq3x82YG9g/oj/ivxlNlvUGisCgEACVhWLMwH4XLl2Hna8/hWO8vkX9gNaoT&#10;jlPLS0J1fCJKT59EUdxxIv85UP00pq9BdCaiT+NQQYRW3VlHA87Mgx0HAXsHGjfqiQD/Lnj8iX7Y&#10;fzBZObL8KrvK7QUuvWdu/QuBdRYNyCBe/MjLLSbIrDfujUzaLI/Vii19Jcjy73b2TArfY7E9g9t2&#10;9lr1ErDbdxIT2HOuHodraSuoAS4j+M1Gcd4sxm9QlDMT5fnfMX6LMmqBpTnTqSHSRM6dzPgVzeUp&#10;KKXZXJr3LYpzZS7PQV7eUprmYxF+aAXpQCaUQJn6e5j1Dwk11FSrMGjIAvj6dYGvQyavvPXqxMER&#10;Rgv0I985QjUbPBDOoE4YOXKpzs6xbxs++5VIOptPVuPc2UtYv05nVv/PBcC/FcTHGhbR2cE61+VY&#10;tNdDjKLAxgJhZUWVGQfUmk9v8NLjQQSBitmJovE9/o45fR2vtRpPE7gzfAJ6YMjwVSj2kFhlU7bC&#10;BG16sB6fyPPF5cjYtB1rOnZGYcR+Cj6tD5rLht+oDVTGxyGu7WeIcQUgxfkIzgZTEXrzBeQe2GPS&#10;rWDeqCAMnovHicH9sP7z91AUE8FrpaiU1UQw+TkA1g7eMils230OLZ6Qa7VBRrHzdWrYpRs74/0a&#10;A9QyEmD2nMNwOLrDoZuuIeZAkdBG3bF7b6Ihgg4pug+AEiAP45kopCWqU5vU9Hl5xkXsos2ePm2y&#10;OS7PGPQEQFW8CsVUcXNxZ9kq7Pr4c2Rt2cDfmqSQ0ssggmo8QVPsJcUouXodZdk5JJw0JRKOFZfx&#10;qardA0AxBq+UVNRgyJCFcDk6wRHYFa+/OQaxHj9mRhPzmK0PBAA9zGrSYAw/fBxbNx0wJ3uZJwzw&#10;mVKa36XFNTR/1yPloneJgwVjA4D6NMAuxrvLNAoQcWAdDu2dhVtXVxDYFqOEoFfGWJo7CxX8rFLk&#10;96qcb1BOICzP+5qgOIVxMr9P5bVvCI4EzfxpZkIl9dJCAvRI3LmTzOKWo9w4pmBLegbf/4hw9Woe&#10;2neYbmbnA1yjzcJna/5aAJTfNnMteCj8AjsgrBsB3Co5pKeX134e1QZiGut5598ZABW8Wt7hQ5HY&#10;u+cQzCFKvGQBUKBkhTqBdd2wfgeysrxefx5cXWsDoMLla2X4tONMPOLqhHr+vdG56w+45dkRQhay&#10;5TMyRdmnjJkdIOXlyKYJvLFzGK4uX06NMJ9CwHc0jl9ZgcLD+3D0jVdw3i0nyP444fLD2S8/RVUs&#10;LTZNGlYQJ1LO4eb0Gdjw9DM42bMTFaTTJFAZ8YqZEgesDP16vUUP7w63yGOX8eJr441fUy210hkz&#10;cvM1dsIG1JF4arfZ2PGb4XT2MosFNQYoLzBPPDMYUZ79mGb5iwc4fg0ABS4SeGmAZSzonk8/wRmq&#10;v6W7t6L8YgJqrlPwCwmGVQSkO2nI+HYejnQYAJzQtLimhpiwCMn/LHJXIPt8PA7MmY3bx6PZgxR5&#10;7hBimZ+gzAuAWgIiAMzKLUfHjtPh69MGTkdXfN56BlLS7Mp548JI4KfoqYfivx7sy0qjqLCcJskm&#10;xJ/2nsMhUPkpAKZfycS6NXtw87qd2TRmOzuMewBIwBTvl2sRJV8poeofsX8Jjh6ehYKsNSgvIgAW&#10;zCDAzUAFwa6Sml919jRU87My52tUUAusyJuEyryJjF+Za5XSGPlbkykFeRuoAX6PnTsXoKIqlyUj&#10;I5GJ7DId1cVLDO/ngw9n4tPwzrsEusBeNIHt4mcLgCM94Efz12Xd4dfzbYfPPpmAzJuSML1dG/Rq&#10;R6sV6ZmEC6n/9gDIKknPQGrKFTOeeee23YPvBcDKKk0CUMrKq6kl7kV09DFz39LH8/W/GSwAlpuo&#10;UETR7z5wAQFQZ7r0x0efTMX5BOu5RqyubA3PGycH5VRl+IKstYup2NVrIHb37IvSC4lm/M7I+u1b&#10;SJ/3PfY/1gwJTieSnG4cDXLjct8+wMUUPleIknOncO6rUdj65LPY1KApDrV6B9fXL0eVPMHzT952&#10;pDT8TQCUIsUQn3AHrT6ZSaujj5nbCAgaQ/7rhV59FsgfYA3uZJaj34Cl7HV7EfzG0laWh45+eOu9&#10;MTh9/ppJxK7/s0S2cENAUaXZWAIi6Vdmg3JpMcqOhmP7669hb3ATnHn5dRxr/RmO9eiKhH4DkD5y&#10;CLKnjMW5jh0Q8cnnqN60GTWsbHV6Eu7ezgBy5P6KGuGdW7i2biOWdOiC63v3GW1Q3jaksajSiqqk&#10;CuSd8k6/WoaPPp4GH9/2CHS0YwXnIzOLZdRdPcvCWvCz75pL/1LQu9KeLLjFHD+NzWTWosJSMq+n&#10;XEJmUkWAbp45eQHbd0Yiv0CAx7um8QT8LLu0RV5k9UyPqrE5qcyFhVexa/dibN02HbdvLkFx4RL2&#10;A3PNDpGS7AmozJ2IKoJeRf4kan0TqfXxk0BYnkugpPZXnkMNiveKCqagoGAubt9ZgY0btQ9SLtiZ&#10;R00Zy6syswweEBGNVHZVwShWiuY6g/fzXwyHIs7j6ef7mwNqfF06B8Se/OYwnmC0F1gm8XDTAfv6&#10;9cB7H0xiB2b3Ayvz++1WKxoK284wISGNALgTxZ6zN0xQmb2xdqh9vfa9nz/3BwbVx7Q9/xUVlmHl&#10;ivW4dNFztAF7R+0BtnynjpWCfSYBWzbtRkG+aCR66LqnAv9yPZQO21/l8JRFYdT41fBzdKSF2BOv&#10;vj6CipE9c0a3WWyyDP8jKImvtRTGABPLlbRwKRa88z729h6IvLXrUbl9PXJmjkXs+8/jSIgfzrn8&#10;cZzgt+eFZ3Fj1VLNFCJ18xZs6dQBy1q2wLYmTbC1+WOY3/IpbBs8BKVppAeFxG5+8PDAr0WVwciR&#10;lhSWolOX7+FDE14Tb3K460Os+6L1bAuAGVfzqdbONZ6TA91jyJAEQFcffNp6CpJSvXv/yFRMUAJx&#10;HwAlsZYABoKknhcVonDzakS82BJxrmCc8Q/AQbcPdtcPRBSR/kSICzHN3YhuFoTIFg1wgnZ/9Bfv&#10;4nC3T3BkSA+cnjgGqd9+jcwf5uJoWB9saNcZxSdiPQCoxlfj1NY+VVXlDpw6k4U3355E8OuCQOeX&#10;GDVmjXEwoTrqOfOt9nuea/988E78qFgVFLptiIiwPfH9NC0Aila6sj/8GHbtj0YpzXThphabShu1&#10;AGg7Ei/gGA/QZmF3KTKzMxBxZDP275tKs2cuNbrVqCxZbMzh6sLvaQrPRGk+tb5imr+Fk1GqMcC8&#10;6Z5IoKRJrH3FBdQc8/OXUBNdi43rZiDu+CFmpjxYDs2ss+m8AOwFvft04mP/YqhN4x27T6PZY9L+&#10;BtIUGevx/jyc/EZzmHxnJkPkJFXb4QL64rU3xuHkWesMVYW4X55aUWDtoXFiYhrWsi2KvQNU/2ZB&#10;9fECoNriwP5ws/tD48dqF8P7BgA1Zkyur7iLNau20fS/6HlfPKkG1A9z6V8IoqvlR8PC/BS//rjw&#10;MILr94DTFYbHn+iNHbvizdN6jMW2zxofiLIB+VPXWIeqi5cQPmwYFj35DDY//xwOvdwSh5oH4XBo&#10;XcSE+CIq8GHsbF4f5ycMRXVGAipvXsHWyZOw7ItPcKxPN6SMG4H02d/i2saNyIyJRXVeAeuuPGyr&#10;/4IfvJHZ3+tMaH33778Qj/i3NVsv5YLNz9kHb7w1WQAorTMTn30xDQEunaJkZ+QCXL3Roct3SM3w&#10;OM7yaoAiCLOuDYDKx0CQALCwEFmLZyPyyYY45lcX8QF1ERtSDydY4QuuekhwP4xzIX8lMP4JSe66&#10;OB3wEE4E+yAqtB7CBZJNGpjZ4cOPN8faRk2wv0NnVGsypFyzPxp3I/p7zLb70QLgwUOpeOY5mlSB&#10;3QiArTF9xjbTeLZRRRI1Vu337LV/PohR1eLyv5fMnlo+//JNet6jDT0cQfLYuagde8Kx71CMceVv&#10;lzKqB/MAoAjoKaf9In1azhMkyDJ38hAbvQmb103GEZrE6ZeWENzYmxasQWnuYhTmTkeJtMJCLZie&#10;YmaLiws1azyRAPgVNcYpKCQwFhXMQUXZRly7shpbqQmeit1FQdMQAQukdmTzeUHYjq1ZgTMCYcql&#10;+M/RrDaNt+44jYZNehpnqH7U+IwnmJDBZnbOjv15AXAo/Px74dnnh+BgpBVu5Vu73e5FSZmJQPLF&#10;y1i9ZiMKNaZjgpee/2z85+r4oILqI0XcOw6YmpKOtas3Iy+XOhUv2TYhT7GhvMJtlv5s2o6iIutz&#10;Utqhnv3Xg+hq+cEwries2RCLZi36IyAgDI0bd8PqtUfNdUMt5WdIZ+VS0mhahLKK0iJUnDuDq5Mn&#10;Y+9rr2Hzo02wwRWIHQ3dOPRUM8S2eh0Xvx6DquQT5LsClFcUITs1BaVJ54ErSbQE06lJUgkrK2by&#10;2mYrt1jKg7Ti5z0++HlU9iSmFk1rh+3QYUtpeXQ0TlF15oyvsx9efHm8BcALiTfxznvj4E9U9HPK&#10;S+8wBMiJKFHzZpawVon+tgaoRjMQJMLl5+HszK+w/rnm2Pdkc+xv1gC7mwZhT+NAHArxR2SQD464&#10;6iLO7Yvz7gCc9avH6INzDn8k+NfDJYe+///s/YVjVsfWPY73n/j+Pu9tIe4JUnd3d6HFPYEECO5e&#10;2lIKLRR3d4egwTVA0ACBEOLuCVFYv7VmnpMEmnLb3tp9327YOec5Mmdmz541e482xslAH2wN8MOB&#10;jh2Ba1coUQGCBUBbE7oSSnYKwIqVMXjk0b7w8emGwOAOmDufVg7JKo7VivrvOdd+LUn5rEtyE1u3&#10;7DabcYsMqJl2ByN+sqYFMr4827brILbtPGpWtRYA2jZU/jDKxufFRooCUCqSzHx1Gind5oVKZKVc&#10;xo5N87F84RhsWjsWF8/MR37WOtZwCwh+c2l8z6CrO5k8AUXFXxMIaP0RAMtoIZaKi8ahuGgiKm/M&#10;QUbaVGza+CW2bp2OlGRtFSDQkBaLVBAFwg0BoPiXy84+Z59dseqoGVng7l0fAHsTAO3WmAJAX17z&#10;1XxgusBPPt2bVjMrP0O351stG5kZ7TMAuHjJCqbb1XVcL842DU466p87v+3RPmfjq/D/TLJpYiwE&#10;gPyfl1uEeXOWMH9cXhh1RvmiuDogWVpSgaVLVuHiRdv+bJfnr9P3X0+KA2XhiEXnpB17Lptd1rxY&#10;Mfn5tsO0GdvMI/qK+ZSelZ5SfoqhGiFkqZoVXzSFNTkRpdujkDRjFi5/Mx6XJ4xH8sJZKD+8C8i4&#10;yjBKzTJacuaFJyY8/qngP60PKlPA+Cv8lomS7guPjMx+yqZIGbzQb2Dk2CXEtnZmCIx1gXvg2edG&#10;WAA8FZuMF14iMmrhQKKjT2B/KmknDBi6FIWMu2wYbSJkPsiPN2QBGpNU41xyc7BuxGAs7NwaqYvn&#10;I3v1CmQumo+kyRNxcfQwnI3shRPtO+LQR59gl5a9oWm865EnsPOBR3GgWTOcaOKPwwHuOBDggR20&#10;BmP79TFL6ihs0/YnVCfXT6wAQ7Rg4UHc/0AkATACDz4cjhVrHLf0P1GI28l+3+QOEq+lYS4VVA3V&#10;dlCmpGABULIxVhwVQrp6lu7ZitU7kJtnrRM72p7KKhNVGcpnTL1Gi1DvOkCvDDQDXvWMmICYlHCe&#10;luBqLFn0NebPHYz9eybgyuWFSE5ajOzsJSgsIhfPRzFd5YrSabQOf6A1OIkgOZFW4HcopttcWvIj&#10;MrJXYEvUWMxfOBh79i5DRuYVlN7IN+lomCRDK3MnD3Q0d2rz4nay1+0zS2g1+AVqly6N9xvlAkBW&#10;WKyVBYByTQSA1gKMMBbgzr129RPnu3ey7TySNS0AvIYlS9cQ/LVqnPTyp/G5G5nwTHrse3d+69fy&#10;r6G693huxYUbZZVmcYvjR88aHTD6ojJHRVA09ZyuaxFcrS6kfWfM+9Q5C5S/lRhIrRisrh89mYoX&#10;Xx0OD3dihFc7jP92nVa0M4+YeEtHBb7UWbMQqt7k0Q7xKjcjROx2BnxOHSGlxTxnWSDwoVqr3/A5&#10;vSPVUxFiAJUsG+UET2GNqeaUXp3omUrFsU7Wd7L0QUeHvpmwkhVsB9PkYpbH9+2Np58ZbgHw8OEr&#10;ePzJnnYQNNHRJ7AvPHw6YtQ4Whcy/CiEu1mA+k4FT9SYXpmSjCXDB2P7tIkEwywmlglX7w9dRGRk&#10;4WZiMirjrqD89FmUHjqCgm3bkbN8OZJmTseVb75C3IDeBMjPEP3qU1j75EOI+3oskJ9hGz0FMi6u&#10;S6y+bwvslCnbEBAQzgyKwBNP9cbmKDud6PcGQCNgykLbMG5cv91cNwsOMJONnHhfq0IL0GQBagGA&#10;lMx8TJw8D9t3HEKFNr9hdExaNNXJ1GY2wyzfmT7e11Hidul1VeUNgl0Szp8/iJ1Ri7FgzjgsmDsa&#10;mzd8h/37pjNPp+HEiem4fGEmrl+Zh/TkRcjJWIyi3GW0BJehrGQ5AXITCkt34UrCFmzZMg9z5k4l&#10;gCzBgf2HTbvSlfhEZGbkmOW9NAOhPjn5cCfVxbs+2+eWrTwAL79WBECNyFcboDZDGkDAG2JWhNFa&#10;gNojxNtvIHz9euPV14fjeKyrt9H1vTuZobNMKT9AKygFS5duRlmZS0ikGzzPyy02s3PS07JoTaWT&#10;M8wg44z0bGg7Sq2e7arTbiMn/s5wITN+Ut+sTdfd+ddQ3XuSrX7zyDhpia91a7ax3pMMdV9pU9rt&#10;MyLlz+qVG3EtIc38ts/UyeA3kf0cw7Jl69zlfLz57hh4NO4JHxpHo8bQ0nb1T5l4G4BmvAhaZq6+&#10;5EQll9em/WAqWH41UFqhVSviUnoNrctPx82rZ1EWcwAlhw+j4uBJVB8/j5vxCUBxDuNBoKwqYgFT&#10;HtH1Z/hm9pTL3f45VvnS0SYEmDpjEwKba6fLwQTCEQTAPnjiyaEWAHfvOovmD3SBt38fMxzBO6AP&#10;uQu+m7zDrNr67wBQHyvnDXVN12RlIn7zemSeOIBbZQWMLN9VXhC51Wtqs88hBl5JYCyjiV9CRc8j&#10;Z6bg5vljyJ7xHVa//wauzJnGe7kUmto9rNLfroQKR3Ehyn+zjiZ6F7i7dccLL9OqOWgHQTudJr8H&#10;6dui3JwCuifL6Z074wwZr1tqp9RUHclLlkmlJKdUYuuOfdiy/RB27jqGbdv2Ic81l9MomR6gYCRb&#10;w7wmgLU1ucBS4E9AlYyVHxJ7veRUlVeguCCfIHcNx49Es8DMw5LF39NCnIBVyyZhw6opdJl/xIbV&#10;k7Bx9TfkL7FmxVAsXd4HK1ePwOo1P2Dp4lmYNnUWxo6ejJ7hI9GlUyRGjxyPlcs30QrZZRZwiNqy&#10;D/v2HMXZM+eQlpaGUmeVXJKRr/7z+NN8sjJbs+EwApu2Nb3AWgPQdILI4/AbyeMIYwH6BfO3LES6&#10;KB99+i2upzFv+a6U3lQyhl1yqScEff7M6euY+uMy7Nlzgkw5R+3H1i17sHnTbmxYt8NsZK69N5Yv&#10;3UDeSNDYYq5v3bwHUVv3YffOQzh14gIyMlyLMJBu0xtX+n7K9fWxjn8N2TDE+sH/EhmPV68kY/bM&#10;xWaeuQ1XyiLZWh2xegLs2X0YmzbssO/+jgBoyhb/XU+vwPuffgMPt17w9emKAQMXIK/AfsPES8Bk&#10;8pzxYx6xIJBlCOgnA9Ig6CptCUEI1Eox1NWcrRtxZcKXiAlvia0fv4RNb72E3W+9hUMtWuBI3+64&#10;SB3Ojd0NaDX0KmIJnWAtjq/VoSvIwqH68q7PUg2rdzaOS5bvQ/NHtM2qFt6wAPjoY4MtAG7YHGv2&#10;/jTTk2gemlo4IBTT5+4ycuBnmCEMiMJX4MoCfdwkkk650izHTpbOTU3HKKNJe7OEkSw1HnyNTF3j&#10;wsoiIpwqDBNJuYdyXwRgGiRtM5dVMnK278CCzp0Rv2k9v1FEE7qCz7iEfSfr23x1+Mj1cHcPg7tn&#10;ON5ibXU89jrv6B3FW2xTU8cmh38Z6VF9n69p2lvMsfNYs3qLHfrCOFig0hAXDTCWJci02flCuHYt&#10;mSCzAckpmbhxoxrHjsby3Q2sePaaZbEkPxOdO6gujcpogaDkpIeVZspRv43Mbid9VzVlSVEprl9P&#10;JzBcxNq1mzFq1FcIC4tAv36DMGPGDCxbvojXV2Pdug1Yv24LQWAPdu08jD3Rx3HkyBkzri4hIYOW&#10;VTKOHz+LnTsO0lLci/Xrd2LtmihaW+uxZMla7N8fg/T0AlSpgcZFNn6stBjfahNPumrn0vHmR4NM&#10;W4zcXi2AahdCVfufKt6BdiUizUcP6IjeA+egkPWu1RG6taqEXYJSPsiSzsosxMH9J7FsyUbMnL4U&#10;k7+fz7jtZFr2I3rXIRw9etoMj0m8lknLL4dWYAGysqhfOcWmbU0Ac/rUJT57jCDPtK3ZTXcyCsuW&#10;rcfWrXsRF3cdRUWVanmg/M2n65Eu2MpO+WJB2eqZ2J7/VO8kG+cZy3rfaT6xz9vKA8ZinT1rAYoK&#10;lX5HF5yjfU6UzOe0BmXSdWsFqonlt5LySv9NdF36lVtYjU9bfonGNDA0rzYsfC5SM611aKeF2vjq&#10;KIWWN6g2QOVdBe+XEQnMUnY0kCq3bsG5XqHY9fKj2NXcC8cCPBAT5IVD5L0BXtivDpJmAdj2SAi2&#10;t3gdSVO+AuJOs5AXm6X2zYQ6WsTqFJGbbTc4M1KtYycuLgDcsDkGj2q7X3q5agP09O2Lhx50AeCS&#10;lUfgH9yZANifSjic3A++gWGYv3yveVlgZTTOlZkSiSmGDgDyGxXMCEXErJ2vjR8K6P4WZ9L95TGX&#10;x5xM3CouMIJxrAOxrEKHtcWlNlRCeSWKzl3AkSVLkX/pAj8mkPl5k1ekoV/9Bq42vYcCwA8/+QZn&#10;L9pt/BRbq4iKtYTisH33l5A+Y+TJY1mpVnVZQ0vI9lDamliFXSCvQqo0ym1iUm7UYMe2PQSVfa74&#10;8nnK6/KlBGzfFk1LbSXBcCNiT51HKgEyIz0HBfklZihHpdOmo+/WJ/5m8Kgsv4XS4kqzyGouC3RG&#10;Rh6Sk7IZdgqOHz2PLZv2EqQ2YvGS9Vi/YRf27TuJ2Nh4XEvMRKFrj9dfQndKqbi4AklJWQzrEg4e&#10;PIUdBMbFi9cRNNbh8JGjSEpJpntkVzUWMdUmjMJyYOiYhQS7z81IfG/Wxr6BAkCBYm/4s+INCO4P&#10;d6+OeOCRLliy+qBt+FZiRQykqOgG5ZSDo4fP0JrbYvIhiqB86MBJMxUuIy0P5WV3T5tNj/Lip8/d&#10;4LvXKZ/jdMN20iJcv34H07bWsNJ59my8ySd1UFSUM3/uzBuSo9uOft752367PisQeTiOhavyYGOZ&#10;lZlj1o/MpFVqXiU571mAVWecyoZWA9diuHt5nRrvev/Xkt4SgJhvmbTZBBaW1qBluy/RyLsDLfiu&#10;aNl2Cq4kasau4iPjpC59temRlUaDoJyekRkcnZ2K7NkzceydNxFFoDse6I3zvp6I83TDeW93nPZz&#10;x4kAdxwPcsdJHmP83LAr2Bs7H34QCf0GoPrkCVRX0LCSN1RFOTHd1qC6GwDaPN626xyeeF7zmXvQ&#10;DdZkj4F44AEXAM5ffBCBTUJNDaxR0h6+kQho0h2L19gllBoCQOGqBK1Ky/jlBDaUFyL/2AFkz5+J&#10;vGk/mI6PuPHf4viX47Fl7Fc4t4cWZbWGSerd25XCZCRvCAS190d1SQEq8rOZUPn+snxuf7Y+i4gZ&#10;6NVnqQE/N49wfPbFRFy5XmDuOeD3nwCgaYR2KdWF8/FYvGi1aVuqC0LhSSrqrWYGuWpgtctodoIU&#10;WEqpsVsaxS/S5kiq4U+dPGvmfi6Yv9QMfl23dovZ31bLamkc2KGDJ3Hs8EW6t5cNHz1E4Nl3Hnt2&#10;xmLblsO03rYTDDYSDFZj4fzVdO22Yef2ozgVE4/4+CQCXjKysvNQadqRJA/GlHFR7SzLukrT4gxw&#10;y66XtaWaXUqlGpaKRjaLZNKK1/amSporeYZKyyqQnpGNc5RL1LadWLpsBbZG7cCx4yeQkHgd5VrF&#10;h6SvHzmZjLfeH0BL4nNaeT3g7deHytgffoF9CIC94M3C5eHVEl27TUaCa0FUqhcyUgtpdcdh3eqd&#10;WLxwA0HvIC6cTUIqrThNF7uTJGsNnLeFsI7tUm4EDF63s4J4jbpbbWYW3A6ISmNefjEt+BSm7TL2&#10;HThCN3oL5s1ZbbY03bHtMI4cOm/idf5sAiufLGOpyQO8Kzmy09HFyhNTxJx7PK8ov4kTMWddK9ww&#10;T5znDFvdd8qR7iUmpmDZ0tUEcGsF/hbS5wUgJh5GrFa2xayJOnSdgMY+HYkPXdGi1fe4nOCUL+qO&#10;4kCB2XgxTtQtYxma2STM/6J8ZC5dTKvvBezydcNRP0+c8PbHKa8QMz54l78PdgV5Y0eIJ3YENsLe&#10;4MY4FOKOo4E+OMDnooIexOUBw3HrwgXCUClD1MpT1E1+95cA4J4D8XjmZeqdX094msH2A3D//QNx&#10;j3RnzoIDdIG7mN45uSMevj3R9MEepgaWHBoGQNdHmNm2l5IZlHkNh78ahiVPNMf6R5ph4ROPYdGr&#10;b2Bzx+7YPu4bxMccZIStK9sQACo8LalTwYKmZbo0q1BoX6UasVa4P2VRdv4t9IxcTPDrThCMwOfM&#10;oOtptpX2PwVAfcIBQIGXLLa9ew7XXTdx03NKjyw/CoW/9exWWifRuw+b31olRkNnxLZ31xU+o1J+&#10;o9JsiShL7vKl62Z59wP7j5k9PrZuicamDdHYsG6X4c0b92B71EHs23MCJ47H4dKly3Svk1FQUEiX&#10;vAylJaxxWWDuKM8/SyYfXed30s9dFzXkZmlT8rz8Ipw+cwFr123CylXrsY7gfvpsnPEStAnWlu3n&#10;8NGno+Hj3xaN3NoQBMMIfB3h5d0GDz0SgT79FuLMOS2ryUKdmoRduw9g5fKt2LRxN4HmCq2iIsrW&#10;yu1u1FDcb7umH86F+uckbc96Z/qqaNKXKZ8KbxhLW72zUVv2YM2qrazkNplmgY0btpueW21NumP7&#10;XgLkScRduMrnM5m3JbhRynAFkLcHbdKiIaTFRVW4fi0DMQx79YptmPLDPOzeedAMdzFqxefEVufq&#10;uMoMQQEBej0rzONGLx1yysgvIT0pADGvGPlaIZcybmE9foSHfxc09uqETz6fgEv1AFDt7EaRyIIj&#10;tfab8bk1zKjKcpTu3oc9LVoiqnkw9jTxwLamPtj3wgs49Vl7nAzrhbP9+uPswH44M5DnfbvhXI8O&#10;ON3xMxx64wVsf+gBrA1oirVPvIiUGXNMX4Ec4V8DgPsOX8ULrw+BW0AvpkFNLf3QvLkLAKfP3kdE&#10;VCfIQLMStIdfD9z/aE+s3HjM2DS1AMigJSIbrBETI0BlkbBoISA1ATHD+mFuU2+sffZBHOvdHRkr&#10;VqBSy8NnZTEIu1medRktANZnk5k6N33htoauogCte60E1WV4fRZl5NYgLHwe3AmAHl490LLNZAKg&#10;HXJixrT9BPzE9t27kcI38XWBybWEZFPLJie5Oj9cAMgoGlAT+Fn39yaSr2dg2eINyM2mecpPySXW&#10;c/b5OnYl4RdR/TRrZoxNg+SlmlZHVU2yuFwR5m3tIaGeTu1RkpOVR6spHVcuX0PM8QvYtesoNm/e&#10;i02b9tAK3U3rcyfWrNlB3snzaFqiB2mJHicYn6Y1chnnzyUhKTkD+QXFdKNLUcIwy2nJyqJkUn5C&#10;efmFOHLkJIFwA5auXINzF6+alUTOXcjB9Jl70T1iDsFwPPoNXIGp01hZ7LnG8KsQF5eBNeuisGLV&#10;KkRH70HitWQj358jqad6SisYF1UmZaUVrAyqUJBfQeu7hC57Hq7EZxCMUnD6dAJiTyXgbGwyzp9J&#10;waUL6bgan43kxDxkppUgN1fpuuFKGy1fVlgNpa0+3bhRjpSUDJw7c9EAUPTugwRAdcBQlrTgNFto&#10;+bINxkpfMH+ltdYXrDLn8+ctxby5S7Bo4Qrq1joCHz2ATXuxN/q4aaM8fPAU8+AgcrLtvHarS47u&#10;WJa+SUcTaa1KP+VxiJyy9UtJyTQl257waPWIKoSIPjOIDV3g5t0FH376Te1e4aasGsV2xYUvmnZb&#10;gR8ta+Tk4MrXE7DooUex6alHcalHR6TOnoi87ZtRceo0ahJSgHRNfyWns1xpP6CES6g6dwKFuzch&#10;ee40HAwLw9zHnsXmVh1RcfI4wy3gd9TGKE/GgmAdW12sD4CHY5Lw0pvD4ObfCxoIbQCw2QDcI+/k&#10;x+l76I7IAtSIfKKkT3c0Z028ftspAxO0nayGuUDDnumqFiZgrU++SesGqamI6d8PS598BFfHDcHN&#10;CyeoGSz8Qkm+T/U0kZZwnYy7HQAZhsYL0f3NjD2FwivxrBapgLxnKk3XO3eyKD27Ep27zjTjx2QB&#10;tmk/FalZAgQG+XsAoE2CGfRsF6u0180/pZ/Bq4Z2CqmsOSn31k37zF4xIj1j36ufZj3vpONOduJI&#10;SdMSllthM9SyXDl7rmcsaeB0fl4+C8J1uuqX6C6fxOYNO7Fw3grMm70Uixin5UvW0pWMwjZakTt3&#10;HKU1exL7953Cvr0n6XKfxuFD58jnceTwBf4+h927TvDZw7Rq9tPK2Y1lLMjz5i/HnDlLsZQFdgOt&#10;nh07DiAm5jyuXElBcnImMjMLaQ3Wxau4qByxsecMEK5cvRWX4tPNCKmzccXGA0lKVVpYwVwvYHh7&#10;KeOdxnpKvm4rmvpURaWTpZySnIXEhFScjr3E+J7ELsZB++dqE/E5s5dg9uzlmD1rBfNhLeO8GStX&#10;RmGdrGgC/drVBPy1B7Bp/UGsX7MHK5ZuNcuVLVq4ls+v4ruLMXfuMqxatRnbt+/HocOncOFCgulk&#10;yMnJN1Mgfwlpf5LsnFyzFerlS9fM8CK19548cdbwqZPnzG81g5ymfNS8kp6aQwu3TnYlRZWmvXMu&#10;5X3p4jU5Yi5dkr5ZHdK5KoDqypsGcE+dsgPI7T3p0S8jq3VWp6362Xe1yFGvfrPh7qu+glC89d4Y&#10;5l2WuWcqXlMArB6r4UHWmQFAmupF585hfYfPseStV5E8ebK664moBHPpsxrE+S0ZUWqckFZb69GU&#10;eCWQAihG+YmTOD5kNOa98QESVywn6OSZMmFQiHH8eQC0ehVzKh0vEgDd/SPt8Cu/fmjSpB/u0Qo1&#10;30/ZRQAM5cUBRHitmR+BBx6LwMYddhydEYEJzEjE9VeWRrWxOzQYQhY40rJxsv9g7G+tvT7o9lXb&#10;BRClKjUyNdUbqDYkV+E3AGDCcpiRrSpGxZVL2DByNI7OnksTopAysKu/SLh3Mv/wTe1pUokuobMM&#10;ADZ27472nWbQKrSJ/z0AUJ8xKz7PX2qsEXtdYdgoOAAoyiMARdNt27fnOF3XPdgXHYOE+FRTcOtT&#10;XRpcF0xmiRXX+uf8zu2v1pKsuuvXMlmY4mgpxBIEjmDNyh1YsnCjKdQ7CXKxMReRSMBJT85GXlYh&#10;cjMKUUgrR25yFTVP9ZNYSuOwQ9K/yirmIQtWGc2AQgJZTm4JMjLykZaWg/j4NJw5cxWHD5+hJRmN&#10;JUvWYwGtm1WrorA1aj/27z+Bs3Rbs7UtAekGrbNz565gzdod2Lz1MKL3n8fKNftx8MhZbN95iO9t&#10;M0AjK86hwvxSXOS1I4dO0yo6ge1bj2L96gNYvGAHFs7fQAAjAG87iCMHT+NM7FWCYibSUrIZvyxk&#10;ZOaY9s9sgpa1WkvMVLkSupTFBJaiQhbQwjIUFpSYZeazs3KQTmskhe+ro+fc2QSTtm3bDhDsCfxz&#10;V9FCo5u7YR92bjvKCuYMLcgU5OX88iaHX0KV1BW15R09csYMP9pLXdIwneXL1rFSOkbL1tU+6gJA&#10;o4PGFQNBMgGLFy2Hdpn7taQQbgNA+8cAYN9B840L7OUfRgAcTWvezlCxACglsvpsAJB/bwkAy8sR&#10;H70bP3z8Ao5PGMlClM7AeJmy0k6NZpV5Ve5ku6Kg3lS7My1I7f/jFINS3t0fg3XtQnHkh+9RU5Bq&#10;nrkdAB1UYnQY//oAeOpsNl58YygBsJcZbuXl1xchIX0sAE76Pgr+QV2NC6ylibz9euHhx/tg23bX&#10;CsKuwAQi9ugISSBWA3VrlOtiOgvikCE4P1BL2LMGKqGJXM6MKqbyF5SqK4nnzBQiuuHiO7iUtUJO&#10;Bip2RWN96w44O4m1RUYmblVaU9cBDAMaLnJANDn9BjqGzkBj7wjc6x6ODp1mmf3XRVYQznv1+efJ&#10;1kW2x1qvycNXT+MyFnC9KlCum5NsZSOp5OXlISpqJ44ei2Xe19ASKsCePYexmrXy6tUbsZuuUXx8&#10;MvLzbxglV9hGd/i6K5rmaAqToqj7PK+g0hQXqn2IlUxMHAv8AWMVqP1JQ1jUcbJ+3VZacYf5TDrB&#10;jZUTrQgzFMcVTi3XEr9vFNxetOd15IjZhfO1v0VOXOsXet0vL69m4Syju5nMghpj2u3W0aVeu3oH&#10;1q3chz07zuLCmSxkZ1QRtBMxZ+5GDBn6PS3KTdh/8CzBqpTv1xhQ2b7lINatokvONK5ZQ6bVqjbV&#10;o0fOGXc2P7eKaaS9wDhoZ9X6wN0Q6bb0qCEyBcZ1fifpntzgispqqmklUpIKcCLmErZu3o/Vq+ji&#10;knXU8Jm1a7di69ZoM/xGizMks9IpKKhABa1h5bGWutORqmPkqt8lJdXIpnubkCDAO41Nm3Zh/fpt&#10;tFi3MLwttJzP1nYkZRKgd+2OxooVq3Hxksa52szRrBc1iehYVFzK9zZaK9CVKCVbFfnPp7I+8Zna&#10;Rw2cmH3B+/afTQDsCnefLnj7/TE4f8muRWgAUArBdKk8sNTwLSWSL5WU4tz6TZjVriWydu9gjU0v&#10;kLcEfpoEoBEfZvqHMY7UKaXOKD1ThhqthnuD4fF5s35lWiKivxyLqHGjUJlxhZU2y53CkWgYTaVR&#10;sSWkWSuZN2Uj8hRnz+Xg1beH4F8EcO9gLb/WH0FNe+EeJWzCdxsJgF3MFCRvf9707YXHnxpE9+gc&#10;X7VpuxMAFagBFvUMSkC6SB8+dvhQbH//LVwbOwxxP4zHmR++w4Xvvsel7yYhbtJEnPtB/B3Ofz8R&#10;F8STvkPcxO9wkXx+4gRcmTAep0O7YdULLyJx2hQDiCplJj/4DYcdcqyw1MxydOw+E418LAC26zAT&#10;udn2Oef5+u/9e1IKVTNRqXian3sDy5duwoVzdn1EheUMyK0yCyDcRG5uFqK2ReHI0RO0mih4iYef&#10;lN6pl/TosZOmcKxavQWLFq2mpbSSirwBm7fsJmjupXutVX4PmaX1t2zejfUsTMuWrsE8uj7z567A&#10;YrpnawkCGpQsANy/9wRdpwu0dNKNq1WfnKRKPmYWA9lZTqyWHHHwqCEdZjhNdiHSUrPpqsXT2jpC&#10;S0c9zBuMW7lg3nIsWbQKK5ZtYtx2InrXcVpc8cjMKDDvCnQbIu3JcuVyEo4disOenaexdtVepiWK&#10;6aR7vuUYRn85A/sOXsCpM9ewbMVmLF68gYC+Azu2H8Ch/SdxkW5fPsO/M/uUlEJabxmsZC5cuI69&#10;e2NohdKdVRiL7NCVRTwuW7aRlcMOREcfNcOAEmghZmXno6CQrhWBRfnkkD4hNtMueWIsY9e1hkj3&#10;c/MK6NJrB75Y840dOw7RYtxP0N5mrMaFzLf5dKvnUn7z1BTB45w5y+hmL6Wbvdzc03OrCPRbtuxh&#10;hXmcVudpWqDZ1rMi2bgwL3kiIL5w8RJWrlqLHTujTaeTqJqRcXr6T5yMxdo1m0xPshkXqnT8IgDk&#10;fVPgXT8JZ/wywwEie0+nd9jVtAG+++GXBEBnwLgDgLZsCg9Mo5Xc27JyxG3cioWdO6Hg8AGiUwnB&#10;rMp4jerwNMvHKV5i/ea96io7llZAWE3vQ36kZgPfSrmKvcNGIHrUSNxKv8b3b6JU209IEWSM0Pio&#10;vHYNN5OTaExpmTc7iU5JuXypgFbrSPx/fnThg2gBEgADm/bEPao5vx6/Dn6BnWn5aanoIfD06Ymn&#10;nh2MXbvOm+QZefDPTwBQqiE/nNcMDqVm4Uz/gVgb4I0DjzTBNvL2B+7HvvsfwB4tivBoEDY/GoKo&#10;h5tjG3k7ecdDzbHzwebYJX6gKaKbBSG6SQDWP9wEKTMmEHnUpc9v6nsSkIsdcgAwI6cKXXvMIQB2&#10;x30e3dG67VQWZDno9r36x19GCtdVoPnaubNXCQCrTCFXptR3PUQZtFS3btlGd/A8brBWU35KWcU6&#10;d0jyllt25WoiLsTFU1HP4tDhGBw+coJKH4P9+46YRvSY46dNG5HWfLtw/jLiL101U9M0TlBrxSlP&#10;6pNAWm1AUnbjit8lqaVUDrmHV+NTEHf+Go4flUV52PS0zp+roTRrsXH9LuzZTReP7t+pE5dw9vRV&#10;gv81s6S/fmucoQYPb1i3m6C4CQvnrceOqGPmmezMwtr4VavwuQqxqIoCyMktRNzFJBw8fAFzF2xC&#10;z97jMGX6Umzevh9nL1xFfMJ15DjmuyshTnJ0zMzKM73M0XsOYekSgfMGFnbtxneMsjuL2FNXcfZM&#10;IuN8nfl23fxWm+bePaeYRwexdPEmVj4EnWWrsWXrTsr+JC2Ei7SoriA5JYMWmSo++72GifludFIJ&#10;++mDym/1FuflFSGN7nRCYjIuX75OIE80YH6RLqpYrr6sxKtXk+ly0ypm5VNud/D/CdWm3zkhFdKj&#10;UputOq7OnIk31rDu6/vZBHiNVtBqRXpZGGH1v14ADRLvK/Ncj9kONa1SDkT0nALPgK7w9AvDB598&#10;g7grTh7dDoDqBDEAKP+VFfP1ffsxq9UnSFy7BCjKMa6xZo4JBGWtSV0dSQpLtOS9Bs/LFS7jVbPC&#10;9I1C3Ni8Axvfb42Y0d/Q2ErjHQ2GUVkrxa2iDFxYtRCrOrbD3rBuKNJCseX0OM3wLuDq5WK8/e5X&#10;+P/5hMPd704A/GYt/AI6mSlIPgFDDQA++cwgAuAF87KRB//UB0ArFt4w/rssIV6g5XBxwBCzu/v5&#10;EA+c9HfDOS93XPP2wGWf+xAT9P+R78Vpfw+c8XfHWT93nCOfd3Gcjxsuet2HM75u2PVIIFJnaEn9&#10;JH5Pnr3i8PMAmFNQg7DIOWjsKwDshi9afY/kJGcYjH2+/nv/nlRrMr0MvvzGTWP1nDh+zhRmdXTY&#10;eJjHoLmlW7fspLJdNvelgGJZB3rEOVdPqX7fSUqBwhJwOSCmcPTt30J6TzW/luhSe+V5Fu4jBNdd&#10;O/dgW9QubN60jYVms6tncr0ZtnGMLtv1xAzk5hSa8Y0CWe09ofg0FA/pgVapuXGjwlh/6WmFZtMn&#10;gejK5VvM9LOzZy+aoUAipU21uh1vWEeJKTcwa94unL6QITU3shDpWKkZRKaBRZ5UBc5fuIytjL+G&#10;1qxavcGMy7t2LY2AWmTa9SoqZSHp7YapnHEpLik3vdfZTGdSUgZOnjpPK2qf7aVetpbh0lpcv4OW&#10;+gHs3HmYVuUxHDmiiugKQSwVqak5KCgqQ2lZJSs6NYPU5XNDeeuQuc8/Ulex3tO2t6Wlt+hWVyM/&#10;v9xwdnaJmVWTQas6LS0X169nIjExkyCZTs4wrHicY0Vz6WIKzp9Jp3V7AOO/mYl1tHIFutbSAw7s&#10;P+qyAvkxkm3LvlssRbyvDHc9Vh8Ae/T6EV7aN8i/Gz5u8W1tL7DG+5l3XOHXrnQk35TeUdHli9gQ&#10;3hFRPbvgRvRO4gSNmoJiZgjLtfTcfEesv7rA90wHCT9aXUg0T0L5lq2I7dQTix57FdfnLcatwmxk&#10;Xo1HQXIinylhbZCGA5O+xKRnHseq117FyYmTUJlyncFZDIi/QAB8ezz+x6s3AVAucL86APxu4ib4&#10;B3aBr1kHcAg8vHvgsScHUAFcAKhECQwERCZxLgA0idbAWXtNXdlxg+gCB/ngUFBj7Al0x9EgP5zy&#10;9UYMwXBPk/to3blhf5CX4QOBXjhIPhTghcPkIxocSXA8RDDc/HAgkmd8TQDUHqSmRcHEoyEWFVFW&#10;4X3nEQC74V/uXfDJ599Scex824becfjnSWm2ipB4Ld3MOFDPo17RdTOQmJFKZc2tOZiahaBSK6tf&#10;BcL1qgG/n3C9+7cRr5mLDuvAa7I4zRhCgpGOGuKhRnDNEhDAxZ46Z9r+NJh6+bI1ZnaJhkKsWilX&#10;cguva3zaNoL0LtM5I8vyemIKC14R02D73n76cV1TwdF91bICLuW6rulc7LwntqTWgOuJ6WYYyPp1&#10;mi63lpbXERRrGoiLmBzE0X1avzEWE3/Yie4Rc/HV+I1Yy99nzue65p/bWBSVluHQkWNYtnw1NmyM&#10;wq7d+4z1rK0DrDyd+NaPv85lh6g1SvFXnJ14Os/UkYLQVDctopCcnGVmgezefRhRUfvpUu/Dxo17&#10;CIq7CTA76aZup2yZriVbKOctdLU3082mBbxQvBoLFi7BfPGCxeZ84aJlWLR4GZYsWWU6iDR9UO6u&#10;3PLlyzcZd33lys3mWP+32v/E6kyyw5Isr169HWtp8ak3W8OUNqw/hM0bD/G4h9d3UOczalOXTUtZ&#10;S2VdumhXb3aMhX+n9/UB0OY3AZDZ163792js3dFYgC1aTcJFlwVoVza37yhsazhQoKZtj+8X5OLS&#10;jxPx43NPIeqLz3F1xBiULloBHDwGaBmvrHQCWA6Qy2NWMnGEoJZ40ewlnLFgFi4NHICD73yE5SEP&#10;Y9cnrVF55DABkBXDlh3Y8eUExC1nWPEXUbpvN67NmYGcubNx5JvxyD5xlMpGoCXFnSnE229+g3u9&#10;+tYCYFCzXrhHbQyTtYpKcFcDgGoDlAX40GN9WGBcvcDUtDsBkOWfCWeimVDeocnKBzOzcXroEGx+&#10;7gmc79wSMeEdcDisM06GdkVsaCcc794BRyJ4jAgld8WJ8K58pitOdu+KU+TjYR0R27kd9r/9OpY/&#10;9SiuTZ8I5MnUVUNmwwAmFmmcUuSghfgfj464zyuUAPgNa0rbTd/QOw7/O5IlppkW6tF16Q9rb/Vk&#10;s3AWlpnduVYu34wjB8/h0P4zOLDvLA4ciL0Ln6rlgwdjb+f9vFaP9++l1bZDk9x301rTTI+Vpj1Q&#10;bXGLWdhW0HrTsA9ZcBp0u3/fMbp6J8ym2gI5LaeekZ5nhqCogP8e5Mxw0fjHclp/2oKyrOyG+S15&#10;1m9j1DzpkzHnEbV5P+O5Excv5BJcUjF69HJ8+tk4PPRQBAIDusHfj8fA7vwdibffGYOeveYgatsl&#10;XI4vwOq1B+mm7qGLGlfb1iVSBWQ6P/i90hsar1dJK5GWGc9vlFcQIKtwg9d0vZIP6jlTaRldlk64&#10;AvoFpI6K0tKbpuMqI6OIlU62sb4uxsm6pqt9RuMK4xEbexGxp8/zeB6naFnKTT99Jo6/4+iiXsL5&#10;81eN26u5yZcuJZpZOleuJCMhIdXM2bacYUBYvdApKTm0OHNpCeabYUXZ2cXIzS2hlVdm4lJQUG4G&#10;ThcWMO0l1cZ9tq6uK+KkPdEax7nXND2I/r3e895PAFCW/i20a/8lGnl1MDNB2nSYhmu1HpbLAjTn&#10;lK8iYSyBSuPuaj3AG8f2Y0O71pjZpAk2NW2Ow08/g5i338TRLz7BsW6dEds7AieJCTFdO+B4x1Y4&#10;2voTHPrkXRx88nEaTiGICgxE1JNPIHvaDzLnUH32NBO3FwnffIu1n3yG470iCaoLgF1RSJ83A9uG&#10;DEdO7ElGyFa8Z2Jz8eZrY9HYMxJuPloRug9C7u9tAXDa9N0IDAk1ACgX2IsAeP9DPbFhQ4x5WTWH&#10;BUBxHQDqXACoOtZ8JisLJ4cPQUxkOHB8P25du4DKpHhUJ17DzavkKwmoTriC6mu8Rq4h37x2BTd5&#10;7VbCVd67jJpzp5E7fwFWfvAR4qZOIQBmEQAFgbcDV30WaYTJoJEr8C/PTvDwj8A7H4zCqZPXzL2G&#10;3nH4rsTb6Wk5WLJoHa5dTTOuqdr+7KKTFgD30UXavfMo9uw6iV3bT5FjTeP+ju0nsD0qxhwd3ine&#10;cZwcY3jXzhO3cbThk4b37o7FvujTOHSAhSnmKuLOJ+FqfBqS6A5pnFhmej5yskpQVFCBqgqmxerf&#10;T0i915XMnApayCUsLAV5N5CVUYjUZLpX1zKQmJCG+EtJLMzX6MJfoaJcMh0rWuzh+BHyUctHD50j&#10;KJ9mnE4yradNWndsi8Gm9fvM7JRLcUlGXtoou0pruEmxXOJVZ2D0jrPo3XMOXnlxCEICO8PDrQO8&#10;PSLI/eDlNhC+XoPh5z0QXh7h8PXpjGef6YcO7SZRbtdNoTbhUPZVrHw0X1ydFwo+g2lZs2Y3K2ta&#10;QpsP0mo7QjffxdvUIXHcjGOM3n2SHk0MLbsTtEhjsWdPDKL3HMW+fTFmqM6BAyfNvGZ1Phw7doZA&#10;fdrwMVYmx2POmLbaUwQ2gdq583Hki3RDCWxnLxhw1rULF67g4sXrBuDEat8T69qlS2IH9FJoxQr4&#10;UujCp7s4ldabBUANvxEAWvDLQ1p6LjIy80zbp9r21IFjmb9z8sxg83x6BOoQKigQV/D8hpk9kkw3&#10;f6EZusX8kQzle9+VKNXbAFA15y2GV4XPvxjhGgcYhtDwBUjLsrWqmfLmKKDKlQFA3lMHaRV1oUqj&#10;P7KQvW4Fdr3/Nnb40SOkx3fIvxH2hbhjn783DtJLPOjtiSPkox6NcaTRv3DK0x2xXu44yfvbAz1w&#10;8ONXUbVyrrHwdrbpjN1tPkbO6L5I6NQGmx98ANsIkDvfeQ0LXn4au0ePQ016GpNSbuz+mBMZeO0V&#10;xt+zB+OvyR59CYCRBEAmdObcPQgI6QKtBK1Ved19ItD8oR5YudYBQPnqRHmhnpGNBUP9lkUgZ0gN&#10;lsi8RgswEgd6dMPNOLrPFaW8quHPRi78zT8qGHzfNYdOgfMnIY4mpFZ40CqLRadPY3ZENxyaM13r&#10;ThmfybQVuEDrTjaZRf7qm63MoO5E+HC88upgHD7g7JUg0NZDv4zM87J0GJ3o3UexlW6QQERxUMXm&#10;KIfyXJaVWK6fjmrrMpWfWL/rc71rzrPmnO9q3we12RYXMMlUrOyMcqSnlOJ6Qh4SruTgyuUMgkwK&#10;zp+ljE9dNqC0j4V4145DBNr92LIxGmtXbzNDRjTsZNWKKKzWsIzVdpjGWlpgOpohGyu3G16hwcFk&#10;c6QVq3bOpYs30LpcR2tzHYF/gxkcvHzpZqxarnB3mhVTtm05wO8eJTifNaC4YO4abFi7y8jHyMU5&#10;EVFWKVerMbTvCoQEhMPbsycCfAYg0HcYeSR8PIcS/IbBm0pptsf0HUCLsB8CtS2rbxd06zgf8XG2&#10;KaNGOiLdMVaJzYQTxy9i+o/LKI+LtDbjyeqguYAjh87SGj5rOkUO7CNw7znJikpj6Syrhzlq627D&#10;ahoQa/61WBb1hvXb6WJGQVtPrhav2kz3ky7pSrmu6y0vW0d3eJ05ruDvFcs3Ghkud/GqlVp+i66s&#10;WG2jK7aaedqrV23jPcur6VKvcbG9HmWeNUNqNHxIri+vK2/Xyv0lr1vD53nUM6vpIq9dY+/pmioj&#10;+42tpq1Xqw59N+EHVm52YVnTDijdvitRsY2MCWwGAFm0U2/go/eH4D63LvDy64K+AxciO9+YJfbZ&#10;2/Jc5ZJlmgpeReWu1rxFLdeUmYnMVSuw4/OPEPVgMA75ueG013244vUvJHnei2S3/4d0z/uQ7ueJ&#10;Kz6eOOPlgaMBPjj02ENI7dkN8QN64UibT7GfrvReP19EB7jh4HMPoWDYQMRH9saSp17ArIcfw7ZW&#10;XyBj3z5+U22IKrhgpZaKl14bin95hUFbY2rBl2YGABnfuYv2wz+kE7xc6+V7BvQkOnbHCgcADVgJ&#10;APmDbISiRkoCoGTJO0ww/2Ym4OSACKx44XnkaM5eSqop3RKTJtSbki43mle0TJIsS4lPYZiGZIUv&#10;DMzJwoXoKKTF0ocvyrcAKK4HevVZpOCnTNlJC7Yz7nVvgyeeCsVOWijmnr7jeu6XkNNWkpVRYIae&#10;aACuhnKoHau4kLVrfjktqQpi8w3kZpfRGitCSrKAKp2uURKtNbpEJ+P4ntxYWYh04zS2iwVKLqsK&#10;zOKFmqGwzEyDmj1rEWbNWIg5szUlagVr7FWGFy9cwwK1kYWIAETW+nVSbAty28wYu62b9xKUohn+&#10;HrMqypbNe2iZ7aeFeZCWjkDqJI7Qqjl+7JxZ6+7c2XhafMlm8LQm76en5Zq2zQK6VUVMn1ZDETgL&#10;xE1+3Ck25zePqr9EMQx76pQFyM4sZhgaZHyDrlkJcrILkZFahBGDFqGZbysCnfZr7g4vdwKhRyQt&#10;vr4EwJ5wa9SFrlUo3P16wN2LVqFXD/h4dIOve0f4NmqFNp+NwfHDV+jqqe2ziNZOnpnaJwtY4K0l&#10;vJy4/Mek9N3J9amh+y5WhWgqNRcrTjqqcnSs8LISLVNWjdJi6VMV8nPLzRAr7fuRl1PKNBVT74qo&#10;U4VIS9G0RVqAqXlIScql9Z8Nba+amJBhvAH14oulcxcvJJoe+LjziaaCPHv6Mk6fPkf3+wxd7zha&#10;cHZQtO0IMad3Iem/SrX8OiaAFHcuE++93Q//c28reHh/hqEj56KozAlIz9sy45DKm8qRGX5Fo0fw&#10;YUCwpBCFB3fTUOqH3a88j91NgnCE1l2MXyOcIBDGeN2LI/5e2Ee3d+fDD+Fw68+QN28acOEkKqK3&#10;YTt/r+D9I74eOOzrhTV8//r33+Gm1qjcGIWElatQevwwUMpKU+BXpTQABw9dw7OvDsL/8wmDhwHA&#10;PnjwQbrAiraWwwpoIgDsB0//IbQEe8MvuCsWrzhiXjYAaACPP8gCQNPLo3PKQJdv6WMZSTgxZBCW&#10;hDTBwVdeR+bX43HzCCOTkcKIlFBEWhNWAx31vqxIKySTIS42tZMGQJYR+CqKLIoLaGVt8sGfst6R&#10;hXoL27afRreeM9C20/fo0/d7FkzXzlW/EQBj6QqOGvm1AahFC1di+rR5mDF9Pqb9OJ9Wx1LMnLYC&#10;c2auwrzZa7Bw3gYsW7yVBVK1t8adadBuNLZv20trYz8tyUO0Qo5g/76jBKQTZhlzsYa7nIjRkJfT&#10;RmHP0aW6cOEy3aYrdJcSqPDJSE1Jh1Y0Vq+uhj4Ua8GDUvXSWlf8dyGFI1mSzaq+rt/1rxumaJyj&#10;CrfuqdNjwvgfMfn7Ofhx8jzMnEH5TJuFSROnYsyoH/DRe2F4+9VwvP5aJF5+tTdefmUAXnllKF5/&#10;fQRefWUgnnuuJ155cxhef+dLvPLaKLz66ig+Oxyvvdwfr77QA+++HoG+PSdgxlRNcVtKXow5s1Yw&#10;D1Zgyg9z6IpeMmDj9HJai9/h+rqiiDPOirbScScrDBMOz+s968ig9vfd6N89+0vD+QNISXKp9i8g&#10;Za6sP5VuICE+G2NGLkDbDhPRtuOXWLJip+msMlRfVvVIMjQgyHzRjCN14jEGLNN0dRIvozBqI+In&#10;TTD9ALs+fhfb330duz96B3vbfIHY/v2ROW8+Ss8cB27k8jUCON3ojKj12E2Xd8NTj2LNE09gT2go&#10;Ae8YsVpgxzgTaTU/zbQ9mu30lAZ6cnsu4akX++Nf9BDtVLjeePiRfrhH8V6x9hgBsCO8/O3mNJ68&#10;6eXfBXMW7jcvG7fD+PT8QTYAKAG50mMSL0DMSMf+oSMwp3lTLAvxw9JHH8LGTz/G3lHDcXz1YiRf&#10;iUVlVTFrBVqF9P1sDaH2RSkngyJrFQ4Dtmq81GYqGmbjuldfkeuYUWJiNWiytLwa6bmVhrPzy1Ah&#10;IGVcfy0A2oJj2/80d1OdCdcSUljQ08x0OK0Hl5aqxTXzCEwFyM4qNBPVtdpHQV6paRvUMBLNF9UQ&#10;BC0nr2lwDmD856RAlHanbdZmQl2ht1x37/br9prCsPfUxGFZz1vr3LlX9669R5XmNb7tkr2yS+nT&#10;AOr0tGzKJtsMpNby82mpGVZmtFoyUouRRqsmMbkA8VcLcPFyIS7FFyL2TAaOHr+GE2fTceZSHuKu&#10;FOFqYjESrhUhKUk93SXITCtCGi0hrQOYnp6FzAyFrWMecnMLUFnp5LHipnhqcLNT0dZPR315KA11&#10;LHGYc942v13v/CdcJy/Xb3OtLl+sTvJq/Wv6V+9eHde9W/e+whXIaKC7zUMtQus85+SRQ/a35X9P&#10;0gEprL7DXyySebkVSMsqR3p2KQpLKV/znA3XRPEOcr6l8q1FhDV8zC7iwDdVGDQOqKAQNQnXUH7u&#10;LJn4cPEsqq9dwa20dBpB1nrTQKgyxseMBSnJw43Tx5C8bB6uL12GklOncbO0xLTOqemxjCfFjJk2&#10;/Tdmp7xO0o6dF/D4s31xn284PIO0AX8kHn64r2tF6KhTBECtCN0H3oHDTRexp28XTJ21y/TuWgBk&#10;QJIJWQCobgkjAV1T+il4JSZly06cHj8OZ0b3w/GBvRDdMxzre0Zg8YB+OLN5E26WFTGyVFAXAFoh&#10;SVgMjiwH2XZ56L6EbIfAOMJ2SO86bJbdMS2Nt5OGbxjX/DeQiZM+yqPTCP/viQ/XJ/1UOK6wdLw7&#10;6UNSuj+LlcDfwoqnK+P199+m65eQAlHY9UnX6gvf+V0/7vXJiZv0Qaxz57k7+W6RduLye7IT7z+T&#10;lY6f439H9jkLpjwqCXeQDaXhsBzwM6yCrexglGQnEZtNk5dA66dv83u8WpsCPc93ZTxq+JQ2GTMr&#10;S1cW84LGIAscWdJ533RGEwYE1mYrDoKgZpboI2vXn8QDj/c0C6LKApSR9/Aj/V17ghy4iJD7O8Pd&#10;tzeRUWNk+sPbrxvGT9qksYp8nx+9wwKsA0CbyEpGzDR23uD1QrquteN54lEdfxElcRdRlZRhTFUz&#10;0dlVU90JgII+y4Q+3rfnJg230W0CNuHwyVp2fttv/FZS2A2TritHG2LF9m6k+38XVjp+C0s1nfRK&#10;vmJdF9UP37lu+aapy8kmb3jFMPPPhCdrXawKS+/qmio1DbW4QdZ155v1z53vOqTfDX//dv531NA7&#10;/wkrLk68/ix28qYh/mVUV74s14WrNP081ZVNywbt6kXLlHWyOmHNkZdl/Gj+h8we2X7GpNHzuum8&#10;Z36akanmkp6ThigMg5AaDsIb+qaa7oy1SVq4eD9CHuxulsRXP4cHAfDRxwdaADxIF+TxZ3qhsXcv&#10;A4BaqtzDOxQjxixHqVmWR1+m0umLCpzRNJ83v6m+FIzZ05NHobv0Ugah2fODyahmNLVMk7nGB27b&#10;28IISBF2hMYweG4FojB0nd83wm+YTAzNHz3nFAz7vC7/NrJxcYV+BytS9vATNlT3rKM4lpVmJ2UN&#10;cUMB/lHsonqnDd2upduuS74WhIwqqnJ0ycrWx6VMq4BO9+sqJqvSYj5727d4zzENHNHV3leYTqVm&#10;daXu3h18G9W7cOf9nzz7M/RzzznhOVyfGrpX+8ydN/9olswbYgn415DCkn4q33V05V89uuOnK6/q&#10;WKNBrHen/Kz7Z7KaUZL6mI5R6pOeNvf4nn7pqimLKt/EG+dUKiPL0Kwirx/CGFp8N/i+1Tz7NdHU&#10;mVHwb9oV7v59bEcvgfDxJwZZADxxKgmvvKHFUCPM/gxaGt/NMxR9ByxEfokEpo9S4fVV819B64SB&#10;k01EGflKxkwNnk4EdV1Pmll9usfHrUBsgu4UUn3Wu4q6iT7PXWc/S/Y5/eGHDf8e5HxXcXLi7MSb&#10;Vxvk25/llV/B/y2kdDkFyeqHE3+rvC7gu+2e+I68qX3N/Kn7XXv9H/rPyJH3nfxbhKv3nPz891S/&#10;LItZGmq5LoNdYdWe6s/tcZQ2CUPMNZUp9RkQSEynqBmXS41jxam2TyGpsMmsOsrHda6NOBXrLyes&#10;I751oQXYl/g2FF6+kXj2uSEWAC+cT8f7H47kjXACoHaEG0AA7I6wiJlIzZb7wcjIwSaqqUwb+DMF&#10;vF4izT1e17H+9f+A/07UUPx+Cf9D/9D/RfojyoHCqd/27/CduMM/FqeIWVX0RuRzDBi+FPd6dKL1&#10;p034h8DTuydeeMG1L/CVhHy0bPMtPHzDLAD6DzTjsdp1moKEFNf0IwOAroANAMotaTiB9a//J/x3&#10;oobi90v4H/qH/qE/h24re8Qps+EXylFE6IocuAiNvDrDK1DbsQ6Cl08vvPnmGAuAyanF6Bz2IwGw&#10;G29qw5DB8PDuhU+/+BbnLjnzaen//wOAv5r/oX/o70b/W/XytrJHnFK7oFoD03KrENpzrgsAtfe5&#10;NuOPxAcffGMBMCunApH95sPTrzu8tFm1LwHQqzfeeGsUYk4l28DpZ8vnVju1gtXMjts++Av5Trrb&#10;vT+D6n//Tnbu32ly1ze3necccp53rtd/zrn2D/1Dv5bu1J2G9OluOqbr9fXyfzuZ9Aqn+Dch5QZa&#10;d5hmZht5BakNcBB8/CPRuvUUAeBNaFXosV9vgLtPKHyDhhMAh8LDsw8efbw39h6Id4XI/wQ/C4Ba&#10;BPX3AcC/mhqKo8PO/TsBz7nm8J337sb/0D/0a0l6Iz2rT05nXH2yOlb3nKNzDjsrg+v8fzsxxcQo&#10;9VoDp+Ny8O5H4+Hm3Q0eAZEEwIG0AHshsvdyAaC6tYFps/bD07c7vAM1MX04vH0GIqRJKNZuOGnu&#10;Eyf/VwKgRMWI2WMt/xH0d03/P/T3p99PL22FfTuY/m8kFTW5wJJa9IGrePYlu9ulBy0/Dz+Nc+6J&#10;L8ftIAC6apZlK4+i6YORcPcayJsjiZCDaA12xsz5+8xgRTN+r1oWD2sjDWQ2nct/H1KCLY7pxIXW&#10;hu2YNTs0Q2BPIBKa34VulGnhijKkpBbhelIeriVk4fKlDFw4m4pzsamIjUnFsSMpOH4kGSd4fiY2&#10;DefPpyP+cjauXdPyRaXIzatCCcMx6yTehRRl26P+v18p/6Hbqa5C1FG62bAOaFOgUupSfsFNpGWU&#10;USeLcDk+2+jcqZOpOHE8CSdjUgyfOpGK06fScfZMNi5czMfF+Hwk8vmUtCJkZBdTJ+UU/hzpjhMP&#10;slOGzABeMc9V7s016qz6BJgGU+R4529FjBDRypyuphHX9MEIePn3pgXYl4beYPgH9MCMGfsJgEoT&#10;aefu83jymQHw8BoAT+8RdIP7wTekK8Z9txH5ZQqK/2g+M808s6Nz/lpS4lwZQrYugTKF8dSaZwJq&#10;rdtnJuBaQdQnzXBJza7E6XOZiN4XhzXrj2L2nB0YP2Edhg1fgi6hk9E1dCo6d5mE1q3H4osWo/DB&#10;24Px/uvD8Mpz/fD8M5F44dlIvPxCJF59pSfeejMSH37YHy1aDEaHjmMQ0eNbDBg0GWPGzcYPPy7B&#10;giUbsXHzXhw6eBqXLiWbhS2105jZN4QKZeff/kP/V0jAUdeEQj2grhYVlpg558ePnsX2rQewYukW&#10;zJi+ipbKIgwYOA3hPSagU+cv0ar1CHz4UT+8/XZvs8DESy9G4OUXe+ClF3rhxed7mUUk3nprON77&#10;cBw+/WI8WrebiPadvkN4r6noP2gevvx6NWbM2oEVq49ix+44HDuRhMRUgqPWE3DF73aibppO0Epz&#10;NIuPyCByzT82IPg3g0CBsvYXES1cehA+/p3o+vaFd/AAeBMA/fy6YuWqYwRAV7xPnErFK2+MIDr2&#10;J/jJDebDgV0ROWAesvKZcJLNLIGrAzx/FVFxbmmRBC12eINcxsTeIJhoAjxBz/WUQyWl2py+CufO&#10;52LdhtOYMnUH+g1cSMWYhDffGYWnCGj3PxRBq7cD7mvcCp5eHVkJdOF5e/y//2mBe+/9BO7uLRAU&#10;0B5Bfh3RNLgzHnigIx5+pBMeebQjnnk2FC+/2gNvv9cXH308AJ+3GISWnw9By5aD0LnzCPToMQ6D&#10;h3yPbyfMw9y5K7FmjfbMjTa7iCWnpKK8knGnuf4P/d8hp03vBt0Nrfajzd337D5i1lzU6kITv52P&#10;UcN+RL/eE9Cly1i0bTsCbVoPp24Nxscf9ce77/TGa6/1wLPPd8NjT3TEAw+2RvP7WyOkSUv4+X8C&#10;b59P4OZF3XX7lNwSjdw7ws0jFI3dutHIiYB/YDgeeKgPnnp2CF55fSRatJyIHn0WY/yk7bSYDuPE&#10;metIyypGsYYBN0Ca2VVdXcGyZr0razn+fUDQzF9W7AhTk6ZsJZ5pvVNiW5DwrS+aP9AdO3ZdkAVo&#10;I33pSh5atP4OHj694Bs4DL4B9JMDQtG643dIpPlsSOinw18KgIoDa55bBDsDgFonwgKg49pqFHhG&#10;Vg3OnMvC6nWnMHL0WnzRcrxZJPXRx/sgKCQcXj5hVJBQuPl0g6dfD3j49YS7T0+ayX3h5dcfzR8a&#10;hRde/RZvvDsBH7WYiNDw2Rg5Zj2mTj+IxctisWHreew5lIjjsek4c5HuBuV3KbEAV65rFRO6HCla&#10;/aSY8ShFZra4DDl5N8yGQ3l5xWZ138ysXBSX0hLUwhD/uMD/p8hxf7VCcyn9W61qoz08srPyzfqM&#10;Wlkol3qTnUndoQ5lZJYgPaMEyclFuH69EAkJ+bhMnTt7MQdH6fLuPnAVm7ZdwKp1sWaB47HjVyGs&#10;z2R80uYrvPnB13jlrclo/vA4gsBIlvHhcPceCA9f7QLZj2WgFxp5heF/3DRMpBvufzwCz77SHx+0&#10;GItBI5di2eoYHDmZgeSMKrONr0ixN9sLqCyaocYEQuOF2XT91eQs+ppfVI2hw5fSoOnKdMsFJvv2&#10;wPMvDcCR41dwj1mFmZSRU4HO3aeikUdX+AQMNgDoxpfeen84Ll61uz85ZNvS/mwANCInqy2PTJfR&#10;zi+tA46SG7cQc+o6Zs3dRXN/Bt58dyiBLAwBQWE0e7vAzbOzSbxAzsOPrn7AAPiEEOjFwawZVEME&#10;DqCQBuLRZ77E6K/34HQcXeUcIK8MKGQ+l/KTyu7fWt8ptvXfM6mSC/QPAP4fJmmBY0U5ZUv64GjL&#10;z2uac1csbCrnq1qPpIQ/cm5UIKf0Fs5fvYlvp5zCc69PhEdgX3gGDqKeDyMPIQ8m63d/Xu9jAMLd&#10;rx8ae0eisU93eAV0R9MHe+G5l0egY9fZ+HH6duw7mICsnDp9VTm8SffY6WH+O4Cg06aemFyI0G7T&#10;aBGH07tluVf6fMPw7oejcO5SKu65KRuRZDYVGjgH93lq05M+8A8aQDDsgief642DR+1m4A79NQCo&#10;b2o1EU2+ryd8Xk5PKcOKZfvRt++PeP2NPggIbk0rrh1d+DCmpTsT3ovWrJb66kcTmLVeMGu/oIHM&#10;8IHMeP5m5nsb8NOK2P0Ijv3gF9Qbr7w2Et9O3I7Yc5lmNX9lqwZW2t3G1Jis8ZDaFErjjSzb9lG5&#10;BpatpVrH1Tf1To0BPNaXdfw3qTn/ob+CVJakL/RojCdzO9etiKO1TwRzav6pME0+0kc1n1QLhPi0&#10;1tPUBlAiadRVeiNTpu/BG++Mh39Ib+p3b5e+DzLsRSPAsPQ/iOWDR+2b6+6rvXN5378/jaE+tKB6&#10;oLFHZ/gFtsMzxITQsMlYuGA3rsbnmP4Rkd0szFqBfz0IWow4cy4V7743An7+vWnYMT1BfejphaFL&#10;t+lITi+xnSAyF7We1qRpWxHQLMKsleVjXMEIPPRYdyxftY8JMuEZqvP5/0ySgpSYjFd8tTR97IkE&#10;TJuyCq0/G4IHmhD03D+Ep0dLuGtjJN+euNeTpr13X3IfMpGfafIMJsCF9IVbSCRBkIrgP9zFQ5nZ&#10;rBG1N0XgUAQGDUOAZ0/4e3fEu28Pwdw525FJgRmS9en0ikkwlJ0xRtWcoLYH3TfugG3kdiZvm3MK&#10;3AKn3HiprORp+R/6v0rMfQMaVmds4XXYVqgW+NRUQjbt3LonfePR6B3/m+EavEwqLazE2hUH8cUn&#10;o9E8OAI+Hn3g5UX99hnm0net+qTV33mkx6fBwYZlFLDy9wyIJDCyzPhEoLF7KNzcw9DIrSu9qG5w&#10;9+iIxm6foklIC3z8fi98++UcHD98DsXFWuy4DgT/SnIswH37z+PJJyPg69fXeLbu/j2JDd0wbNQG&#10;FNA6vkc1h6wYwdmGzWfw2BNqF+hPU5HCIFoG3x+Gb75fa0xqJckGbM7IfybJ9bXtfOrkPXUiHl+P&#10;nYPQjiPQoe1odI+Yhv4DFmPQ0BXo0XsR2naegZbtp+Kdjyfg6ZdHo+nDBD7/7rjPi1ahH5XBWH8W&#10;7LwCRjDNo3kcA0//Ecx8KkrAUPgHjKLg6Cp7dsH993fBkMELEHch2+Ceki+FM4su3mTNLEAUHgoX&#10;1TZSy5JZHetF+++vV5J/6G9E9VShvr4Ya0oKJ0USsIilZ9QtYzhS3+wKKfphKTGxFBO+2YynHqHu&#10;3tceATQGtNGUt692fZR+D4dH8GCzMrKsPS+/obTyCIq+Akh6RvSYNCkiuHk4nn15MN79ZBxadfge&#10;ncKmoXv3mejfbxGGD12CPj0no3P74ejSYSjGjvwRe/fuR2UlDRTFWZH/C8h+26lIgFVrjiG4SSda&#10;gH1YlmkB+vSBj183TJ910Ij8nkrWLpowrB8nTqTh1VdGGV+5ceAweNBl9PTvhLDIqcgpVU2kD0j6&#10;CvrPJiWIuU3SJjMF+VXITCtFUX41yugdFLOSdFhgXcJjQelNxF8vw54jqVi86iRGjN2E9z76FoHB&#10;4aZNwJuK4W4WSJQrMJIAOZrnI+kaD2XaqRwBw1gbDocflcXXvxu5JVp8MQr79l6F1n4VVdfINZFl&#10;SHAmCNqxknX8D8j9Q7+WHABxWF5Fg0zLT8WxhhZBzU01xbAMn05HRK/ZaNIsHB4efVmJD6CV14vG&#10;TE+ybf9zJ/A1DibQhRDweO4VMBAe9JI83CPg7x+JV14bhyHDNmLuomPYuS8BV5JLkFtag6IbtEVv&#10;0MWm7muDp/IylkWeFxVUIyfrBvLyClBVpfZ5xu0vIn1bFjIFZFbcn/h9FAJCusLbrxfL7wD4+/bH&#10;Y48OxsZNF83z91TK+nNtHpyWVoFPPpmARp4RBgA8ZAn6dsJHLccgNYepJVkA/CsSqG9ahbAupeuS&#10;i+ypfcY8Z1xNOZzWedCxlJ77uYs5mLtgH1q2GgX/ILrLrOl8aOr7BQ+loqh2dJi1pJbNoZXoQyXy&#10;D+wNH9/O8PBsgXffHYrVq4+bwan6mvbBrakppuC1EKh6w3idf/5KRfiH/nvJ0Z1aHWoI/Miy+gQ4&#10;VguBHdHn8MHHrLD92xP4IuEbNIJ6PYw63A9eISzLQQMM+LkHUrdp4BjdDqZrGMjKPaAD3nl3HCZ9&#10;vxcxMakopm7L5LCs8vRzpDv2rip8tQP+lXqvbyseopzcKvTuN5euvvYy7kW5sDLw7oXXXx+Hw0ft&#10;Ii/3qPFd7QqyrujCIzx8LmuDcGMVafFAT5qLr749BMdPp5kXTOJq3eA/n6xVJSbA0d80u9MZy1A+&#10;usBHbYQywy3fpHtaRYCvoquqjDRh8BAfn4XvJq7FS68MhadPOwqpG91husYCPbq+sgQ9tHKs/yCy&#10;lgjrZxpSA4P64L77WuGFF3tj/sJDKChSmITbmzcYbhG/aSuKf+gf+q3kAN+/Y5WFGoEOa/dtO8/i&#10;zbc1i6sj/AJo+QWPgJv/cLq5Iwh4Q+FGsHMLIgcTAIOGUdd5z7c33Lzb4pHHumLo8MU4cSrLbKxm&#10;I0FwZcV+k3pdc7OM37MjL6wpoTZueYS2/IlVFh2PR/xXkfm+CwCvJ5Xg48++pIsfxnLdjxVCf7h5&#10;dMHnrX5AQpJ14cyucGpfUyeDzNnx32xBQFAEXUOCHwu+u3c3PP5MJNZvOWtqA9EtLYFe++uPI0eY&#10;lvXbuaZGYLUJahCmgI7xuaN2rGP7rEDbvO9gN1lT3qKiLqF1m69o4X1BsO8I/yYDTDugd9Bo00ao&#10;nmLJwdOvP7z8B9Ia1GKKUpx2eOq5vrQmD6JUXjBJ4xK1FLxppNbH/qF/6Hci6ZMAxgEZWX5mJXbi&#10;0eao83j9TeqpVwfbeelP64467EbwE7vTs5HV15hGTWPe9wkeRHeQLq9Xe7z1zhCsWnMUhUUCNhep&#10;U6WGwFajtm2Cgmnf1jVbfn6WGR+H/yoy31e5J50+m4nnXuqPxt6aA9wfPiF9cZ9nO0REzkVBKZ/l&#10;v3ssjgnQWIp5vn7dBTRp2gONvCNMj5C3v0zpDpg0eZt51KTNWIz1BPYHUX2B6ruWnd9SBLHAhkdF&#10;rh47v+07zrN8T+HyuquSMLvmxcamIKLnRAQ2aUnQ06KwVBTvIfBlLerNWtM7iHJwDZvxVLsg3WMN&#10;GXCjS/zU832wdPkJKqR0xsbNUdJ/6B/6PUiaRI0iBtnxoloCvlq7nZH27k/Fex/QyvHuDB9TSQ9j&#10;YZd7O9RYfsbVDRhhmnO8A+kCBvWFh28ofP3a47PPv8LefVdM+Iaksy6gs8YDgc+w69p/CwC6vr92&#10;QwwefKwHy2kk5UFPLrAny21HjPt2vd07iVbrPWS+pT8aawScisnGs88NQ2OfcNM4GqAxcz5tEd5z&#10;BoqKmUqRVof+0wHQYV0n1xO8s/dIw6y/GrcnF7jSrBJr9gkgiNdo8Ga1VaTEpEIMG70Mgc1CmfZI&#10;KpK2Bx1KQBxkBkl7B7NmpSzUKeIZNAqN/QZTqWQld8Yrrw1AdHSCq3eO8fkHAP+h35FU6uTHaF+d&#10;KuqW3F5qGmLPJOKzz76Hp2covL0H0PX9Ej6BY8wIDg3xsuNcB7McD6VlONi4xt6+3eEf0Alh3abR&#10;Qsqx4RPkavf80VAao7r6w7JxixagyrtRbpU/GRw/x3Xl9K8i59uVjPrX41eZ8uxO68+Lrv99PmF4&#10;+Nl+WLEulvKUXKvUCWIBwbalASkpJfj8i+/g7dfDCE0zQhp5dMC7H32Ji/HOODgJRcChj/0cN0wU&#10;D/+5BGai4WJ9X5G3uW0viVn7mJVomEF29zHdtM8JbMyRJxpbJzbAxrAEe/aKescIdHSVxRYEy6lE&#10;PK+h+1xdgWr5/qTUrHKMn7QVTzzXj65/KF3d/vA1Vl9vgl4fsqsRmZahu3rJVav694OPbyd88slo&#10;nDxpF4+tYTrMwGaLhmSdSzHM7X/oH7or3QYkLjVSedG89xrjrQHXruehU9fx1E+CH700Nc14+A2H&#10;ux+P1Fn3YA3670erbxD8aAkGUne9vTuhWfMOGDFyKeIv55pwNFSrqrKcZUHuroZ0CQfkaquJSWVG&#10;e6yJWWZM+dHce7FGjjhz8XWupig1SalNkHFX2ayn76ZsklVSay/rxLCrsOsdh03aXWHV45+juvsW&#10;HwqKgY5dp8DNpyvlQK8teBj+x6sTXn1vNGLPZ5nPypq+pxJFjBYBQkImFxZVYcjQpQjw78WCTaH5&#10;9TXraD36TH9s23VV3+KDtsPh9hjX57tEVP/4IcsCQh4JEjfliwrglAFaxcWMseNPgZ9pV1Mm6ZtK&#10;IEmf+TekWOgxC7XKGit+TdmpFlcwkyv5PdOmaSuAgtIaLFp+BM++0Ade3l1Za0bC37jAtPg0NIYA&#10;qMZkD9WsgSOpfCPgQ4sxILAd+vafivTsMvtNZQjj7tql2UTkLvn3D/1DtXRbgZe6G0zS7I8So8Wa&#10;j/vD5CgEhnRgpRxO70RbPbJy9qe3psG+PHdjxaxZTZrl4a3RHF5d8NgT3fHd5PVIzyQ6kGpcy9uZ&#10;LWtVFlVCBHz8rmlv5DXBrjUmdK7ISLvFjjLryDIlK5IgaCNsdd2sdMTwtDlRBctvBQ2nKp7LfTfT&#10;5lyGgTGojAWql1xBmHuKi3Cinjx+huqeseX4/KVivPzWSDSSJxusDs0hPO+CFu0mITvXjnrRakwE&#10;wFImjgLgRw0zbQsXHUFwSIRp7Ndkac+AXhRuB0ydtc+8aF1mgYYjjDv5bhEl8xFzNCxhKxOE9upN&#10;KOJv1ipGoPYfnzLvivSOVriS5+qwxgVqLGBJ6S3TIaH2OA2W1r0KHrVfsix7ybUuJBcpuryj2qva&#10;WI52DOGGLefw3gej4OHZBj5aGcdvBJWJggxS28oA06bgHTTCXPfzZy3rH4qHHumM+Yv2mLmYUicL&#10;6mKmxZXmf+gf+ndUV5ipMAICsip/gYlUaNvOi3j2+UiWzw60bjSoXx13ms0x3Li7Hhq1EMBKm5ag&#10;X/BANHLrhCee6ouFi4+gyLZ0sXwJhKyF1eA0TOkrWYaRbATaCrhBVZZrWU78UHkrK7PnGm9njryn&#10;Z8UqR3Wk0mC/oW9V0eOqqiyjgcOXzBA8O47W4IrKo2E+bwykOlkYedyFTFoEYKQtOy7TaOsHN7+e&#10;xK9htIwHwDc4FMPGrMMNxldBGQAsqyIAytRS2PZdHDuejKdp8Xn4qCOEwg3og/so7IHD16DYCFAP&#10;M7J1sb2Dfz6ixhYzyK5ap8q0yVWrhqiRea8aROEyFAahzMrMq8ala3k4eiIZUdsuYvGSw5g8eQvG&#10;jF2O/v1nIzx8MkLDJqJ9h3Fo1Wok2rUZjdAu49Ez4nsM6jcdo0bOxfjvFmHGzHVYu24PYmLicD0x&#10;HTnZBSguLEE5EbOGQGXm6so9ZibIShRo7j14Ge06TIKXVxjcPdQDrOExVKwQzZtU7/AQVhCj4Csr&#10;0FcWYxe8/f5wHDpx2aRBtZe1lqW4UjRz+R/6h+5Ktxd6aSNNFHpFKlmXrhSirdHJDqx8NYhfeqh5&#10;u5ripgqZQEgAlNfi498H7rT83n53HEHzillYlVpIi0yjFaiXNGIqK2+gtLQUhQUlyMrMQ9L1dMSe&#10;vIhN66Mxd/ZafD9pKcaOnY+Bg6ajZ6/vEdr1W3Tq8BU6tPsK7dt8jY7tJyCi2wz077sQI0cuwaRJ&#10;mzFv3n5s2HgGx2KScTUxj15RKUpodMrAqiP+UA/zLW2krxledKEZn1qv8DYZ1HHDpOu6b3/JQFJT&#10;VkDTbpQPjZeg4XDz7YXmD3WnYXOJmGOeNp1J9xSXFpsXhYEG7knXrxfhsxZfsTbpbhr6G9HFc/Pr&#10;js/a/ICL8c7SWD8PgA1FWkdZejU1GixcyM+XUgTlxvpUC52ekuWUlFqFozGZWLXmAsaMi0KXbnPw&#10;Ni2x518egkcf64/7H+iJoODO8PZpiXsbfQA394/hH9gKzZq3J2hH4K03B+Ozj0ejbauvEd51Mgb0&#10;nY6RY2ZgwncLMH3mSixcuBYrV2zAtqjdOHr4OBLiE1BaXESLkZlAEJRi2HGRUjwg7nI+evZcjKCg&#10;SHhRDj4aKxiouZLaXk8AONKAoDaS8qKl6BukNRRnIDNHYZBc1rJSeFv+/5fRnXn6W/jPpr/6+7+G&#10;7oxrHdP9ZOFUydLafN9MiEJQiFY3ijSD972DaN2YhQuGwy9wOPzpBgewzPr4dENgcBhat52C3Xuv&#10;22+Qa0z7d5k53iQAFRXlIyHhGk6dPIPdu/Zh3ZrNWLhgNWZMW4KJE+bjyy9nYfDgHxHeYzw6dByN&#10;jz8egDde74EXng/Fow+3Q6D/p/B0ex9u970LX5bJpk27ksPw4AMRePbZfnjjzSFo33EixoxZg8WL&#10;jmL/vms0QIprZ1I5JMtNbrEZ21uLIT+VS/0ORmNfmGf0HsFT1h9/lxTdRFjELNzr0Zbl1Roq7t7d&#10;aQVH4FRspnnXLELMf/cU0swSMlsA1J+bxpUcPnIpGvt0oMvXz9WmEIkHHovEjuhLJgC7EqzQuiG+&#10;HQRFTuTl3t66KZNXNRD/8nZiejk2bIvF199tQqcus/HciyMQ0iSSNZmWruoFD78IMylbCzm6eXbF&#10;Q48NwIctJiG89yKM/Goj5iw5ik2s4Y7G5uFyQiXSM2+hoIAmOrG6lJ+S4pTS0i4tJ+yWVaGEPu4N&#10;2sGVtOerNZ7KtEcQqARWAj/Dip/Ai6CcUo5RY9ej2f1hdIfD4K8GZta8XgHqYZNrTA5Uj/FAVhQ9&#10;8NCjvbBwUYxxDUy61fbBf8ra/1aqn59/Bv8e9EeE+UfRnXF1WC5jBQ0HeSRbd1zDCy8No2cWznIh&#10;F1dTNTVjazCtvSH0QvojmOU10L87AgM6IrT7jzh9Pg/lVGcVdqvPtrCr/NrORQJsdTV1tYIubRkt&#10;tTKWGZaP0mqU36BtRh1WsxKdJeQX3UJ2fg0Sk0vMSuq7oi9iybLDNC42ol//+WjR8ns89oQ6BbvC&#10;wyOUINzDTDn18WF8grqjSdPuePLJ3mjZajy++nod1q07hStXaHyoqLmyRwem3PXvp3L5CQBSNsZy&#10;lBnlMuDizqXTExuDez07Gzl5+mrcYzhat/4ayYy7yHSUku85f+4Syz0DNACogs+agT+XLT/M2qUz&#10;GmsZmWY0ITXAMqATZs2LNr6zQM4K8af8cwCo6w6VFtXgZEwqvv9hF9q0n44nnhnMiHZkzdaFZnwP&#10;Al0vePrZbnw18Go3pxdem4ABw3dh8ZpEHDpdAi3OouZctSIoa13Za0hd3GpXkGkt+8vpg5K46oi/&#10;bgoAGWfZxWYMlOVb1TLH5RYrHNtDPOGHbXjkUVYIXj3go54lgV7AUMaPSkhA1FQjucbu7j3x9ltf&#10;4tgR2ytcVUOwZTz0/f9Wqp+fv5VtBfjL+Peg27/vuvg3pdvjapl/6KZRbrx/JakELdt9T0+jK70M&#10;lYuhcPcbZIwTryAWcJYTf5VRjy5o3iQco0duRkJykXlXXpZdVotIY8o5gyZXVQn8XGVZlpdpqlEp&#10;0vd1XQulaBNcu7+uOkGkwwqzvjiFX9mFQOzFcqzfloyx3+zDW+9ONj3PXt59TRu5h48mVfRh2e7F&#10;Y2eWoTZo0rwrPvv8W4z/ei0O7ruCwkJrFIkYA/MlRw6OTKQb5pqeYUTqAFCjOmzpX7f6AJo+QBAm&#10;jpipgATAwOAIfPvtJgK73qU3xrRW36zEPatX7kdZCUMS6lVrAqC1TU+eTMTLNF/v8wmFp1krbyB8&#10;g7uja/gPSE6jeUXSeKQa1iJqnFWPkZZ3UtfyLYEI5VgbYfO0JU0d27//CoYOXYzXXh3GmiqcgNEN&#10;3t6RZnS6DwFXQ0vUfe/D2s1M3mYm+zYdiKdf+gqftJ6NTt0Xomf/RRg0agm+m7oZq7ecwLHTSbic&#10;mIusPK0O7fqYyRq52YI/OdqarqbGVrq6ZqS7y/JT2l2K4bAjWDNkRlYtLxfRoly+7DRefIGZ6dXZ&#10;rJOmIQbeGmjKWljDZLxDBsJPu055d0S3blORkqqhAnKCZQFquJG+KXlLPlZGRtnMU38fUnoVI4lG&#10;krAb4VvlM2055qbzIJ9QQdLRSY9jRZseKz4kfWDG3GQtrcn7qiiN3qjSNLojPZJFYtmseqKwXREx&#10;PYbmh/NxxUrfUsBG2eztWuYzJvIsRqyA5O7ZaVuu5wzVPtwA/7Fk5eQwf5s0MsqMs5W1lYkor7AG&#10;Y8etRWBIJ9Mur04OjUhw03x9MxxrkPFKPL3a48knuuOHiVHIzrJp0NqAxj1kXhhZSbfJwgp1FOpo&#10;59Yr/8TKG+p8jToiNQyGecS/YpHKVj6Nl+sE11NnM7B523lMm7UNw8cuRuSAxejeazFadZiDl974&#10;DsHNCdI+WlDFdtBoNWofuukasqMy7unXB41Y9v39O+LFF/uhd+/Z2LbtHDIzXT01pBp5TxquJhmR&#10;VXQcvbPXGGeVbbVr8p8s1rFfraAn1oZyIZ5oFoxnbzRrHoooxtWEyUQwxZQLLcCePWYhO5uSUKi3&#10;aE9JKjwtIJB06zkN7v6d4aOBwEFaJDEMT78QgROn68a7CRyqKWB1lKtRsaKSim2GseioTgUrutyS&#10;W9hzJBEDRy7G0y9GUADt4e4RDl8fZp7fUAphEPy0DL9ZrFELNNqazTPYsnewZmT0Zxx6mqXsvXy6&#10;8p0uCKBV+ujDPfDiswPw7pvDMLDffCxasBcxRxOQm8lMt/mm5KKyWpmqeY3MWC3bo8JpCo8U7g5F&#10;NL+lOLYgagQOy6vh3Tsu4IOP6PZ6tSLYCQRHmTYYLS/kYYYe9GatE4qAkA74dlKUcR+kQlo5poZx&#10;0PfMBlOmkOs7dQr2dyEmmTGiPaD8NRUc85MegumtdymgEYxYQCNUlKx42dTcatTWvGhVqCo1UjFy&#10;TaXSrrA0x1TtUFJe6g7fNb3w/Ja1QlxU+y2dKEaSk87tZRuwwJZyrH1WjzMcdW7JkjcFWmtJqp1X&#10;8dR7Ir3QENc+8IfRnQBo48wUqmIgWNkyJdkDCxYexv0PdmaZCaURovIwDI2oa43phXiYRTsEJp3p&#10;HvfG8hWHaOVYXbL65ejY7SzjRffNMyb/9ALjICCU58O8EBiL9Dev8BZOnU7FyuUxGD5kBT77eDwN&#10;gaF49NE+aHZ/BC1QrbbeFY09u5iVpLX5kFeIhozRQwoeTgAUCLIc6+gvo4HsP4wGDz0pliEP7+7E&#10;gW6mLPcKn46dUedQkMP849fVS+AMALfxZ0R1buImIFN8NQYRiL9eihYdvsG//Nvxu7SU/YbDy7sH&#10;3nlvOC7GZys5LlWVDGpwzzPPRCDukqtjg+BgxpBIEORvv99K0OlKF48Fmiju4dsLzR7sijUbThmd&#10;truZKZJyFRUJmsmMWBWVvqJGw2tqUM7njsUmY8CIhXj65UjWXq0ZThea8pE0jUfA13cMfP1Gk0dQ&#10;KIxwEDOTIGgHHQ+iAC1rWo+nawUL0/6mOY0GaCJY8/VgOH3h7RVBQApDkyaheIFWWo+IuZg+bR/2&#10;H7yO3HwVS0sCaiM6Fj7bA6Xaw2WdGYXhXZeg7dEKrUoNMSSJaP/hRLPTll9AR1qC2meALrCflhdi&#10;rcf4eatG9uuCJ54Kx7Jlh808a7OTFgtmlelwYSCUkP2mK1P/NqR0Mm6q/VUQWSgVP40Xs/cs7Dgs&#10;aTqs37K7de6QUiYZiszYM+qMGuKrqSM11ayMWBmooDukU6tfZP5wyqeCcO7pmr5hfjvXXOcyOHUu&#10;Mh1vlLsZ+G6sBMWufmgNse79sWTz3GF9U/KWxVWOSuplla7z6o49F/DK2wPQyPsLGgW9WH5YHmjV&#10;NNaMpCYCv0iWza54670x2LrtEnXLBM90q7Ko/436rPxU5cTKmNaVGXvrCJQHfVesER8nTmVizrwD&#10;iOwzD6+9MQRNm4WzjMlqo87TsnLz7AtPureevv1MXFR+NQulMcuAnTQw0sbVGDXyJGVMWQPHQ56e&#10;RlOYtnRZhVqWi2WY6XniiUj06DkHO6MvmPnOIo3S0B5AtsxawKsFQFOmgeiDCXjoyTA0luHWRB2T&#10;NNw8OmPw0CUoKZOcJXsBvzVu7gkO6YxlK05aBaRi8o6d5EGK2nEZj2s4jNlHYygLeH/4BnVB/8FL&#10;kVdgBWyHj5SaiMmvVvtgJQNWdLJpKi9Yvg9vvq81xzqgkWdnCkpzi4cSAIX+Y+HtJx5lagN1Kqhb&#10;X3sVaC6jG2u3xjSbGweM4vlo8igKmUzg9ApyLVmleDEsD9+R5uhNoPaVoBnnxh6dzH4gWvElLHw2&#10;liw7joSkMtOgLFIdYmeIyE3VAOb6QFhfYSQwFSJaKiyw0hSJ6/K1AkT2m03XvS1dk+78Li1AgqBW&#10;3tDUG98ggrJ3B7z+Sj9Eb7+oD5pvVtAykaxs24WUUd8wUfrLycZDf5ROFQ6rNCI5B7m5pTh1LhPr&#10;t57BgqX7MXXWdnw9YS3GfLUK4yduxNTZu7F0bQz2x6QhPqkcl5NKse9YEnbuj8eFS+mooPBVFVUR&#10;ACurS4w8BVKlLGyxsRlYvfoo5s3fg9lzo82yZQuW7MdCfmfeor2YNScaM2buxowZOzFtahSmTNmA&#10;iZPXYcIPGzB5+nbMWXgQy1adwJYdF3HyXC6up5WjRAY34y59VBuW2nQld3tFaWuI//jMuE2/TJyK&#10;+eViagMBkPonmD52KgWftB6Fe32+oEHQjSzDYATdXrp1sgL91RbdAa3bf88KOcmUYdOMYCxdtYxb&#10;uu1bSpoK+K0CJrWQTK+IFVuNCoUr6akZVdhCd7H/oAV4/a3hCKQR1Ni9EzwJTj6uDkBPP5ZXll93&#10;n9EE4LEshxojaycKeATTCKDVJwtVAOhBtm35Ktt8V0PrXECoczdXWXejteZBb9CTQNiIxoy25Hjx&#10;paGYNn0vUtI0TE7Rk2VswUuSUwk2LjD1VOMQp88+yHA7UEbh9F7VpNaP8e+CRUsO8DkmkWm0Q/Aq&#10;UFlViXsaeXZEZP9FZk9Qk3qZwK5K8nryDXzeZiLcvLtYC9BvEDkM73/yNeKvlliTnQ9X1xTxKACR&#10;8GkBkGPOZqPfoHl46DFNKWtHS6knLTW18/VnrWE7OTy8VIPw6M17Alm/3gQujVwnABIQJVR3LVIa&#10;+BUFN8aAnUDP01m3j66nOwHRnUePYDJrGrOEFYUqV9pXa6D59aJZHkaA6oLmD/VAi1bjWWh34eTZ&#10;HNxQhpNU96qRt9rsx+AAoIRllUZyMa4aXSnjxvKoYixKyyo3Bf+RxyPgxprGK6APvJrKTdE0QoKg&#10;TyQCfTvj3deHYG90oil6xkpiuHL9jOnO7ym42xX1dv6j6c7vqd3M6AMpM70Se3ZfwXffrUaHTmPx&#10;8muj8OgTw+iW9UdQ00hWYN2Yb2GG/UJC8cBjvfHE80Pw2jvf4JV3vsbjLw7Cw8/0xfufDsTajQdQ&#10;UiEIZCGvZsUp65Jpj955yexx++D9HfHA/d3Q/P6eaPZADzR9IJxeRw80fyASzZr3xv3kZk3C0Tyk&#10;I5oFt0JQSCv4N2mPoGa0/O/ncw/2xmNPD8JzL43ARy2+wvDRy8wOfklprJyVp0yPGr9lAZj2x3ps&#10;8sE88cfL2yFlrRl6dZNlSEtPSQN57VBMJtp01CZGbQgk3ajbfajrtinK6LRvKJo+3B19+s9mxZJv&#10;YiyAr2bFcvNmMcNSU8/t+mPyVb9l/fCZWzW0Al16rNag64k3aAwdQcu2E5m/BFe/DnDzok5riwzq&#10;so+AivFoHNiXRslgs9yWF8uedxDLKX83IkbIU9OqMx6MpxsBz02dNAQ9HwKgb+AghkUApffm6RdJ&#10;8KSRQtf3Pj9xL9zHsnKfDzGB9xvxnicxw5veXbMmPdCl6xQcPHzNWINKjWmpMyBovRRRRmY1QrvN&#10;J5ZQXv7qRJV1Go5X3xiEI8evmWeUxc4YyIKCUtzzLyLt2x9/g2uproZH+RzSA1IZQXHg0IUMsB0j&#10;TUBhrePuF45HnuqLbdvtcBjbDsiMM4EycL6+O/qaWYfL17cFGjf+FJ4erQgE7dC8eTc899xAPP/S&#10;ILz59mi8/e5YvE3T/c13RvJaPzzyWE8zzs/LpyOtN6I4heNGAWiFanWO+GpGCv15P9aEfiE0mVnT&#10;OKteuIcocyh0CltzIbX5kdoMzUouWtCBQm3MtGoljIAmXQniX+EH1iyxF/KNm26EKhikr2o7Ryjg&#10;WgCU0GQF2oKitjDTjsdzkWaOLFl5FO+8R2Xwa49Gvp343b6M7zAE0oJVO6EXK5o33hqJtZvjzAZU&#10;9nt0K9XQTIvQNvrXKeyd/GeQvmPbhawCaBjPrt1XERExH08/OxD+wZ1Y+GjtMk+8vPrStYiEmztr&#10;Ws9wWgh0O9y7mM4hT58w5lME7nXrgXs9NIuoHxVbyv4FXnsrErv2nzduahVrYVPZUNbHjiaiRYsR&#10;aN6sI3xY4Xr5UIF96Wb5y8XT3Gxa9T7qYGJh8qQL5tsWgX4fUy8+ZUFqzYq0PSvXnvDhOz4+zOvG&#10;Eaz4OlNnu+Lhx3qhe4+52LUnwQwJMa4181j56PBfB4DMX2OW6LtAOWUevS+BFfVEVqZdqctMUzOr&#10;w14BfVnJdKd8W+G5F3tgBq3vDFeHgfTo1i1WKLcIbGaomeNZ3M7KXzNcxPU9dYIkJlVg/uLjtCQn&#10;s8LphvvcO1PedHW1AAjBzstYbAQ1HhsF9yATgAPp6prZUPR2eF3jhb1CBhm30yOQYO3HcusfTu5G&#10;gyaMWBBKl7kDvH060I3ujsef6IsXXx6Kl18fShefePDBKFaYo/H8q8PxFCvM+x8NoxFDy9eLOODe&#10;luWnBV55pTdWrY5BkQZVM+6qRK31ZwHwREwWnn1uuNnGwovsx3h50fAJ7fYDsnLVC05S0g1W3URq&#10;SiHu+X/04596eRg2bDtls10hG/1nQeCFpSsP4tGnelJ5qfRMsEFlFoRxX60xXcrKO9WoUpqSkmqs&#10;XL4Hr7xEU9n7Yx77o2P7KRgzchXmzdmJDRsOIXrveRyissecSsPJ0xnkdBw/mYIDhxKwY+cFrF9/&#10;CrPn7MK4b9ai/8DFaNV2Ep58phea3a9Oj47w86c1arrRaVkK5Wlxqc3Nndaf1jzzJHuJ5VL7aloQ&#10;ax1mjDooZFV6E5TMkv9etFaCu+ODT8dj0tQdOH85nYXSKoUEobJgG5FtYdBBt2uZ2Gfa9ChMDRBQ&#10;rX3sZBZ69p6PkOYEQFpFfrRYvbxH0fodydpIGzN1wuO0hCbPiEZybU8XPyR3mIXwTmWtz38GqWFY&#10;aRalM35Tpm7HCy9Stp5UXh9NK6JCBVPJ/SJYoXVFE9bMH33yPfoOWIOxX23FyDEbEBq2CE88NZRp&#10;loWv1YaZD0G0CkzziYZBtEG/wTORVaBmB/6T6UHSLIWEpGL8MGUXHnuSYKcxoFrCPbgPrQm5TZSl&#10;LAx6DM88Mxxjx27A0mX7MHfxfoz+aiM+aTHR7PesduBmTYYikG6UmiTkubhri0f39kxLH9NJUFho&#10;FJzfFvip4+XPtwBtvqqykTLZa2UsP6tWHaFBQH31o8upVUwoOw2xMpsV0UsKaRKGLl0mIXrXadMW&#10;LbI93HRnodEZattjmFIr8w17dIDPqdxUtlMzSrFgyUG0ajcJgc27s6JiZUYLzUdWHT0sHxo8ZlgX&#10;80CbiLk16UnmkcBojAzKV3niI1kHsJLy60kd785KUs1B3RBA1/lRegMff/wtIiPnYPw3GzFr9l6s&#10;XH0M23acw/6DV2mZJeJE7HWcPpuGU7HpOHY8Bft4fWMUcWBhFMaOX4turLxeenkIy1NLAmc7fD95&#10;MbLytZiDehkEbHSKK24RYw6iWbPe8PZWB8sQfn8Q5RWB777fSIySHJh21n42n+mlHrkiF3gQLaoI&#10;fDVhncl6IzEVbLNCyi1cScjDux+NgBvdGw+as5paoknFn7YYh/jLhQYM1IVeUV6OzZt2o327fugd&#10;ORHLlx7G6VPpSE0uM/sH/FpShHPzanA5PhcxMYnYsDkW307ajNDwqXjl9YF46NEeCGrC2lCrtvj0&#10;pNA1M0O9TFJ6WoamjWIka83hzEi1P5A1WNQ0yKrmkoVIc9unMy3CTvii7XjT1pTIQijLxxKVxhQO&#10;ucSyVMRKMIGRgjQF6JaGyahdwtYbmbk1DOcoLdyhtJgYN1/tr6raksrCeGhhiaCm4egRuQhHWWPJ&#10;yhbJlDcbVMk1EyDytx2WwJtic6IvCDCcIwutOf8tBVbv8F0dGLS1GFSjAknpJRgxdg38Q9qhkVcn&#10;AheVXG1PrFDMEIaATnjjvSGYvWA/zsblI08DzlkYC5mWtKyb2L3nOgYNXoaHH6H1QrD0M4N0aQkz&#10;f9w92+HDT4fSJbUdbwbc+X2BoejytWJ8+sW3BC1aDqYnsT+tenWMDSYI0Arx6oZOneew8NalWXNP&#10;r1wpY0W7Bg/Qy/D3VUM9rX+1F6tdSd5LIK1J7/Z49oUILF21H+V8R1+0PYgui0mo8CtlaQHGlQ7D&#10;uvhzzD9k2xmmylMXbfwvXijByBFr8NTTmr5G8KOLaNraWObcNJiYgPLyq8Pw/Q87zEwKQ3xd22Cq&#10;TUxNUGJj3Shco6f0LDSEREdXodcXM7MqsXLVKbTvMBH3P9gV97m1YdnoSRlLzsyrYOvWagqZh5qj&#10;KHsNtTFHGhJmHxHmhVZZNl6aZydaW2Fo9kB3WnVD0KHjNHz9zVasW38BBw+lIO5ioVmeXm7rr6Uy&#10;Jic9swaxp7OxcWMsRgyfhrbtIrBwyTIUFeUyPTIcmKbMSoR2nQY/3wgDgNJTN+8wvPzKYBwkoIrM&#10;0LcqK3/JYf78PbjH12cEX+iBth2+R4rZ9lG3GKhmPVOIxUXVGDZqKfyadKMFwJqAVoCbbx88+Eg3&#10;rN9wytEipKelYOfOaEb0Kn1rlgSrz/VIGSBLUVLgNxxlcLHOTY+jBmLXy7D6pN791JxSnLuUjc3b&#10;LuGrr7agbdvJrB3oaoYwfjSX3WmZeFPZfUOYWayZtO2ff4B2vdLeHsw0ucgCctYOXixgdiNoukt0&#10;3UKah6Fdpx+wYu1pgkAdapsd8CU8o1AqLDoKBB1WDetKB0ngffpCGkZ+tQJPv9wXbv60WOlKePCb&#10;frRG3bxoHXlG4PU3v8HUGfsRf72QErcSulFFRTbjFXmsKbczVRQgM40f4jcc0LP8nwEgvypgZZZI&#10;KZRpBWXaRHsrmj4ciftUucgCU6cSC6OPbz94e/bAM68MwaqtZ1BeL4/1tqoBSsP8zsm/gbnzd+Hl&#10;l1mo3Gi1N6L150Urw+NT9Bs4AzkFdoiDGfYid1QAxPcSU4rQruNkVmw9CbwshBr2YRrLZW1YAAzr&#10;NgcZWVaPbPot5WVUYuiAxYynXHW6ZLS8NVBdlqTaZn3pmjXyboX3WgzGWe1ny3du0m001pMs0dqg&#10;frk8TWO8Yb7MNFjWuXSGQeqUH5KeWEBSe59Nq76flVuC+bRkP/h8EisZLcarLWkpa4GL2sY82+Cx&#10;pyLRu/8isyG5GvpF8vq0AK8dpkQ27cnSB+YBz2s0bksLKJSzTLvKUnZ2FbZGXUT3iNmsnGhhs0Lw&#10;U7OBv9rlBLR9CH608EMs6GmmicbvefsOZ4Uymh7YGFpWrMS8e5mhaD6BnfD0833wWauvMWL0KqxZ&#10;dRxx57ORlVmG4uKGZKhrLjZlxR4dDHBwwFw3/FMqK63A5YvXsXPHQSRcu0K9sUp49Hg6XniJZdqD&#10;lqe8P5bzxt4d0TVsMvKyhTskNQKr7YUy0uyWPv0X4h4/DeKl2/DkMz0QvS/OPqiPmxqEgmR+bo6K&#10;w4OPqS2HlhYFZZfYaYPhoxahuITPUgGqWHArKlzmDMnoA1nlyyZOmS605rFegm9n1YosRvyuTHbL&#10;Cl9RlsdvM1IkTKhgurKZuP0Hk/DD1N3o3ms2nn9FhbUtFb0dlYmumywJn15mRRcplgqRrEP1Gntq&#10;7B5rMp8Qucp94e7LAurbHkH3d0KbjhOweKl6n9ThYUkT0rWIqtkSgHJpiJVupoQ/YDaW2cO49R20&#10;FI+oGcGnNe71acfv9WAcepgxUyF0PT5vMwkz5x9AYioLI99TlmpcpR1Lp3YdxkFikCx1Uw/V599E&#10;epGmrgJ0xVuFdf+RBDz9Qi/8y60jCwBd0MABMLMNePT1Y8XiQwAKn41c18gpM5CckZM1o46kKuaf&#10;RgFIHDf4J/pAPPoPXoiPPh1Hy28UBo+Yy8oh1eSksZzNEAbbjqMYJaYUGwB0p06afSsEfg4AsgJz&#10;9+T3w+YgLUMtqPou35OeSCFIe3ZdowtO0NUaebRgzHRFrYvHNPjx3Ns/AgFN22DyzC1mL2wNgTKr&#10;kcg8qVWvuwlV90zsDRudrmW5Dqo4FaaqAwET71CHqyQnIxWbv1n0btZuPElZTsADj3XGv+jyNg4I&#10;Z4VMcFEbqH87NH+kE3V6GrZsj0NmTm3kmFbqhtoMqqkf2itbozBoxeqbGqpUrXv1KCOzHKvXH0f3&#10;njMIpgq/Dd3pLvT8etEwUIehmoxUWai3luVCzUTaLlOuN8uFZmZ500jQYh8+fu3w1DN9aIXPoCu6&#10;k9Z+AhKvV5i2yzvJekbybKTHqiTuLO+/hFXpKz32t0PVBLMqjfPkuZI7c9Y+PEAL1JfeoD+tVnff&#10;vghs1gNTp+0xGMaXKTdXhU86cy4Lb783Evdo+Ik3FdsvsC3Gf7cOpWaqiJ7TR22GXb5SgE9afE1h&#10;hFIoFIhMYf+OeP+ToYi7bFeVlbViRm3zPRUkfVTfciyjOgBUgpxrd7IAz7qcDgDqugnDXJOUBaAC&#10;ZgFRXUYrWZm51ThyIgnzlxxCRO85eOXNgWhyf2fWXp1o5VKpvCPgSxD0D9QKLmOZ6aNplWkwqWZy&#10;yFUeYa3CIIGVGms7oWXrCViw+DCuXCsx7Xy1WaD4SBFNYl2s3WnoFms6YbVmH5g00TIpuImdu+Mw&#10;YOhcPPFyD7p0X9C6ascangrv1xP3sda6/6GBaN/xR8yZdwSX6M6V3aZQgn7aOgzL1AcKVKSD6/TX&#10;k16sA0AJsKSkBuO+XgX/ICo63UY1KdgZLmro7keZ9UBwUHd8NW69Sa4dNlVqMlt5ocEbFcw/GSm0&#10;k13aA+QTDy5ez8P5azkodtUdFfyuFuMVANrNq1RY6Mpez0frdpPoVhEAWRDV8C4WAGogrbtnmLEA&#10;5RZZANT7fNfIne779Rt0ob9jvLWxl4BbbVUCQOuG+wcONS5fp7CJKCxVTKSoTIMKh9Jk6G5CNbEn&#10;y6qwwKfxaWY4kyosApLGqUkWaqHSHclDQd9gsNdSb9AFJ/BFzMFDj/SEF60ULdr5r8DuaEQ3t5Ff&#10;R1aWPRDZfzbWbjqKjGxbKSpOduC4hq3wWpW8LElZbmAhZUAAVF66oq7xgImpVVi57hS6dP8RDzzO&#10;8L3aml5XD3UohtDqo1ztDI2xBLzR1P8vLQhq/1x6eR7qcKFBENy0A55+rgdCu03BjJnbsZ+VWlqa&#10;JhXYbxlS/pvREZKLZCE5uQwashOx28v7v2N9QOFRitQ1U9kRPzRv2XRiCUt4Ny29Gl26zjAdJhqT&#10;60vgbuwVjpdeH4OTp/L0WaMfCkMeg0LVsKrgZl1wj5faZ+jieLLAt2g5Dtdc7QtmFocG7PJc6359&#10;++0GeNGC0VQcvyasJQgSfk3aYtmqowyYSVZtpEjyA3aUuRJggiLpk2KpQX2p/VJSQGQFaE4ZtgFE&#10;gqVJmBSxVnvNI5msYU+eScOqdSfQr/8CvP3OUDz0UDiBsDOVLoKFoT8BnYWDbqmGzviGjKYrPIIu&#10;Pq3BENv4601wcvPqiOZ87+MW4zCRruGRE2nIKbSCZyzMd82gZoIenXQmT8MLNLyDspNVU09LCunD&#10;74m5hhHjV+DND4ezhqdlGtSDikl3xDcSXnQrmjXrhQ8//A5ffROFA4dSkZ7F4uUKQimUWqmSYdE3&#10;V0zBozyMpUxylMehOmW6k/U+lcsBQFJ2Vgm+aEk3xzeUQDGMLqiW/5IVph73AaY9r3mznpgxZZcZ&#10;SmYG0lYXmVk1ZhyZLpHLGNEcegbZxTVIyilDIgtxekklMol+uaxgC/ma63EXsZDIqiZdSshByzbf&#10;GQvQjD2Vbt7hAnfrPo8usM1vAz7GQpYFJGunglbTfHhTrhYA1ZHASpsVva+vRibI4+mOjz4bzUpN&#10;DemUhSYAyEVlkNZSuZu1osKtgl4HvE6lbsaJ8loV35dGiiSP9PxKHD2dhglTt+HzdhPx2BNMkyeN&#10;CU/G0b0X7nPvgmB6WC+8NQIDRqzC9uh4ZOfVhSDrruZWCcOnrGsKCYCKrwv0TXNJXW2p8ZRnz+Zh&#10;5py9+KLTD2hG4HPTcBa601rByEudUnJtqffqwVV7uaan+dNa1urnWnzE2y8UgSFheOGVwQTqGViw&#10;9BCOnUpCWhbjUVfMJCxGjxek5zSA7JAu6aNLfky8YT52uwxv558n3jeViuQtVnplILmY//R29J5k&#10;PPscddRHq9gLuGnZBociInIhsmif6RNVVTfoNdr5+Dn5NejTby6BvjPu0UKBZuqZXzfWSN2wc1c8&#10;A9dLQm8hrVXMXTvO49FH6PfTarFDTwbiXu8O6Nl3PvIYoE2MMksdBxacrOkqFajPd0lwg7f0jsLh&#10;Td2v/4zOjUnEEiwlEBC6BOo8pre1PPaFizmYt3Cv2dvk5VcHISCoA62J1szwULj7qKaj4PwIehrT&#10;pEpB1qDcJ7XF0G1y9+0Ev+BOePHVIYgcuBCrNp8wG0ZX1MZH6SfosTDKgtWUMTvUQse6Aq76rJh/&#10;Ll4rwvJ1p9Gr3yK8/u4Y+Id0oUvcnvHogkbu7RAQ0BXPPjsYnTvPxuy5RxB9KB7JdPddWGXyyKTd&#10;VDaWlfb65/+ObYnXweZLZlY+3n2/rxk6oPGYdoMdNRNo2aWBtAAjERjQHeNGrrNTxqX41bRGKlUr&#10;01O4mocNW05jyvSdGDl2DfoMWIyuETPRPvQHtO/+PcJ6TkH/QQvx9TebMHfOPuzbexn5eQJh2g1U&#10;UJEA8LMvvvnlAKg8N72gev8mCotuYSjjZ2dNyPqrA0B//6/hR1dPY8Pe+2gkTp5OMWGoXdeY1xKH&#10;Kby2UmmQTRGS5erqQVYbMMUnHDBhkSXNLBoeR06mYNmaGPToOwNPvRiBIHoUHj7t4ObGo1sXI8tX&#10;Xx7N9Mw2Xsu5i4XIdw3x4KeYjyrojvUjgCEAsdKpFtCatixLOkvLrML2XVcp94146/2x8G/aiWWU&#10;1qV/V8quj/HavJWPAkDTHq5ecspHS7zRxfUhGPj4tcSzL0aiY9gkTJsdjeOnspGVX11bATtpE+zY&#10;Mq7ypvxj5ku/jT7WPnQbNyhLF/888b4quFpWGZK8iTEsW5XMJ3WSfPvdTlZs3eBPD8GHIO8hT+X+&#10;Dli07LDpYDIGGeNYYWYyATGnUvHq6wR/33BagKwF1EumYQf+QZ0w9svVdIUUKSbSCFwJZM2aUobO&#10;Hb6nAnY2bQRuNJXvpTX41PN9ceSoa70xJobfshnHDzqIbTSrVhp3SbD9bD3SD72rMAgiRvluZzOj&#10;gmx8bpMJRov53wFj+55IOpNXdBNHqZiz50cjNPxHPPpYOK3B9qw9wowymO0vqSxmNopWfKH149dk&#10;KC3EgWbgpsZHaXxTyKO98Wn7aRj73TZE7b6I1Mwy0xZRPwmm3ZtcrbZDgaAKjdxjZqbsCEoWBSx7&#10;J85nYubCaHTqMRXPvNaf3+sMD7pGGrrh4dGO1lhnPPlCf7Tt9CPGf7cFO3ZeRFpyuZnFZMRTS1a+&#10;RqlcilVf0e5k+wBZsmOMcvLy0anrWMqhAwFDO4jZcZZ2Z7FBVDCConsYOrSagtwMvcNwBPIU+4HD&#10;CXj/0/60HFojwL8TATycSklrgpatN4+asuhPN09LNfl7d0OwXxc8/XhXTPx2MfJztam8zaML8Rn4&#10;9POvCIC0in8RAKpAUJp0v5T+IgOAGxhfO32zFgDpAvv5j2UhH0q5diTIfoWr11y9qdKbWgtQOfPz&#10;AGhlrLjqSJKo+Z6CyM6uwM49lzF15jZaHzPx0qsD4BfUjnrTBvd5fM5KpTXj0AlPPTUYXbvMxpTJ&#10;UTh69CoKC5iRAmCRmhNYUDUsSrqsERZKqc0h6rQeIas5JjOnHAcOXMfU6bvRscuPePjJXnAP6AS3&#10;wHA0opw9AzV0Te2htt3brl+pio2AyApfU0i9vcPoGfVAmzYT8OOPm+l1XERGvnTUVtaMhasNk6WI&#10;sjbWrcqV8l6JNwJwjnxLZdGwCxhVMRkLXRXL7bJ0+G5kmxaUH9bIMtcoBONh8t+FK7n4/IsJ8NNg&#10;bV9iGT07d+req2/3NR2RIjPWk3EzcuO78xfvQ3BIB1ZGfXCPD5XLWID+/eDm3RXvf0w3+LpqGwqc&#10;Zq2p8ajkyuS5c/czQ7uhsdzEAM3M6EtTs6OZilRSLlQmACrzKABTM7sibpXFJSTDP0M/ua0fNstN&#10;PAwIOlwHguYbpvYhG0G73uF11aACY8XH1Fx6xBVqWnYVdu27ikmTd7DQjccjj6kttBstnQjKgu6y&#10;Cg/B0N1Hk7fVAzaGNcwYFubhFN4AY2qb+b7PROLz1l9i7NfLsW3XBaSk2ylYFUp6LSmzmRF0X6qq&#10;SmnxaNgCa3KX6aD4ZBRW4+CJJNMLPXLURnz4wbd47JE+aN60GxW2Le6990O6Tp/g8UfD8PnHYzGw&#10;z3zMmb4HB/ZfQga/WUb3xxkbVp8UttJu2yRlIVrZGKWsBY8qs0bixImrCWAsqASuQIKfjyxApteM&#10;9wqglewdiice7Yk1K2OMuJUG6eWqVSfwwP3t0SSkJbkT/H17wI9y8/WzMjPzpFkYtW+tv08/hPj2&#10;RNOAVujRbSxSkq2iKp4aG/ruh1/BzUfDMljRUv6mo0rWiy8tdAFg2FxkZij+fMfEnywrjiFkZVQg&#10;ouc85o067DSsQz3AdPf8RrCAjCIAKd/ao3e/mWYZdymD6cgx+sNzoz8KW4JUjH5KMiRKiwh4Gp5x&#10;KhOLF+7D6JHz0bbNN7TaqTNeLdCo8YfUo1YIatIBDz0ajg8++QoDhyzDwiUncPBQMlJTadE4wetb&#10;VeqtZblT27HAz+SXvS1Sk4HWtUzLuYk9h5MwcVoU2nT+nrpHKy6AlaUX3VzNgKC1p71/PYJZWZC1&#10;I5qaAuTheNJgcfdUm3gXPP5IJD58dxy+GbcVUVvikEiPxCFFSyBnFqgw1pMMG3mEandjGWLc7MZf&#10;9vlaUjl0QNDApwSsfBEAWrBriH+edF94Ij3lLz7Kr/K7xBqey6BZtvYgLesu8GUea9yvp1bB9u+I&#10;YWMWoaBUBhLTw9pJFqPSlZJVQU9kFq1fvhM8UJ0gGm4wkC7fUNznHYn7H+tLN+YiEV8vqrAIzJQY&#10;4GxcDt54/yv8/zwiWSBGsjbtb3pb3/9iFC5ft0tk3XSGifyiBP75ZMfWSZJ18Sphfl1NyiN4XcLo&#10;sWvx6Wfj8NDD3YwlpF5kd8++tEiGsSCzYHprI6TRtGRGEiQGUZn6Ug4RtCra8np7PPJkT3zUYhyV&#10;fSkWLzuGI8cSkMiwtfH0T0VBRaqiwpO1KIB+O6Tede3Qd/xoBhbMO4ihQ+ajY/uv8f67A/HUE2EI&#10;orvi0egTBNC6eOrxULz3dn+Ed5uEyT+sw9atJ3Dq9DUkJGYiO7/U9MY2RFJlzX+We2XsCn7++MEk&#10;vP1yJHxZUII0mt5bIKbVbmSN9YZXkwgWpI5o8fk3OB6bbGIszs+rwZ4dSViyaD/GjF2BZ54ZTIuR&#10;hZPA406PoTGVrXGwpjn1QGBQJMI6LsbaZWdx7UqO6TCqllvJcA7HpOGlN0bwuXCC30A0Mlaoem8H&#10;MR79TBtuWNfpSE+TdUF9o25qeqJpx2MIiXTDP/iQbq7avMzK3f1MHLx9xyBAw2r8uiGkeQcsW7GX&#10;zzPV1axO1ZuoEtYAyTguoJuellyE87FJ2L4lFjOnRqFf7xn4+IPhePrJ7ggK+Bwenu+xwmiFJx+P&#10;xJuvD0OLFl9iwMB5mDVnF3btuYTLV/ORwwrO+YqT0676j7pRN6NBpMtqK01IKcLxk2lYvT7WNCt8&#10;1nIinnphCD2SbiyvXdFYM2bMbI3+dgiLOqwIBo1p3TRmhaXdDO+T1+bXnt5OBN56axgG9FuIretP&#10;ITE+F5USWy2xQqYs63dC3sl/LhE/TFurBUALvlrfU/pCgyG/Ej37z2Ba5ZWyolaTDSuBhx4LQ9Su&#10;80bG1TLKBIAKg7+PnkoxM03cqAc+Qf1wj18wawf/geZlb7p7Hn6d0KvfdNY2QnjaXdq4xDRA1pj5&#10;wkNGraX7qzazoQgKoTUUQH/7oc5YsuaIGZri1AJ/WwBUfJy4MU01siCNaCRumM1eklOKsSUqFiNY&#10;kD9r+Q2efEbjpLriXvfOaExA9NJYLT9aRDS5/eha+crV8lYvKWtdrWtIFyQwJJwFrhMefbwHPm3x&#10;NQYPWY45c/Zh9+7zuHQ5Fzk5zMo6fTektdeUuarlxDZGrI15WkIDQSBzLaEYe6MvY9H8PRg3ZikL&#10;4nR07TwRn382HO++E4k3XtdKOK3w6mtt6Rr0Qp/+X+O7HxZi0eJN2LbjEE4cj8O1q5koKlAnl+Sg&#10;+txV+Pg54fD0yZvQhJaLt492xetLq19DhkbYJoGmQwkoA5m2SLTuMAX7jyfBtciGIcX4Gg26lu1n&#10;0ILWTB0qW0B/uIXQGmvSH419u+Ld98YhNibfGAsiWRblNRqDCuymNfvU83qPngZrc60EpDGbasD3&#10;D6Fl49MOXcOnID2XlQZlVEELQbCif6K162NwPysvzUrQt73prXj7jiR4Dmd+9aKV0BLtu3yDlDS7&#10;FURVldrTJItKlJWVIzUlA7En4xC96xhWr9iOqZOXYvCA79CuVX+883pHvPx8K7z0fFu89mooK6O+&#10;aN/uG/TuMwPDRy/GrLnbsH3HSZy/kEkXvYJewC0z9a5+h4/iab0Zftdon67ZZ/JLbuJKYgGi98dj&#10;7iJalV+vQqv2E/D0cwMQ0kwrkYcSyAh6dFs9NHCZbr43AT4gRO156umW7kUSBLqboTQerJCbPhiG&#10;jz79ipXSWqxecwrxl4pRXMCP1YuTwEUupW2nVkXtKh8N8J9L/GY9ADRjHunNKcdF+2gJy/tyl7eg&#10;/VACBjPd7dApdLJZwFhyrVY77U3pClGMf8ZPXge/pl0JfjLi+tIFVq0RTPQMGEnlZM3h2wXPvtQd&#10;B49dNB9RZtXc0koVGqALbNtzFU++2B/3eUYSBDVuaADRtBNCe8xAFs1z4Z9i+9cJ7deQlFFtFcp4&#10;gTYzX1WypE2S5XSNNfDWHWfx7feb0DViOl59axCaPKAlwrpQ8F2pbOFmYKinT39aAYMJghpqwZrI&#10;izWyb3+6XH1ZAHvA3V278Yfhyad64eNPv0ZY+CyMHLMG02ftwcaoCzh5JofWWiUrGWY5o6AY/BLJ&#10;VbJSysy6iYvxBThxKhl79p3Dhs2HsGL1TrpbGzFz7mr8OH0ZZsxaiYWLN2D9uh0s3EdxKS4ZxYVU&#10;JqKr0q2Bs2pvEmVmlGLw8AUIbtaGaWwHd/VQ0wV1o5J5BI2mhUFlo0WowvfSm19j9Pit2BodhzNX&#10;0nHqUh5mLD6JJ17U7CFNm6T1FkI3Nrgf7vUKRfOHe2LO/P3GsmKxp3IKfAXCllavP4n7H2Il46f2&#10;K7m/WgKNzMrZnRWPu38XtA+bhit0IRWEck4dUUWsuHbvS8bbH45lYdCm/hrepeXWhtJKH2IG+7t7&#10;fo633uuDvYdd89hpHRjXiPlfWlaEy5cv48D+w9i8MRpLFm7BnJmrMXvmSsyfswZLF23G2lW7sWHd&#10;HuzeeQxHj8Xj3PkspKVXoJSVhuaTS/V/jpQ+sVwyzQWX9XLuag62HbiA2Yt3Y+S4lQgnkLZoMx7P&#10;vcwKJkQdUZ2oW9qGgW61FhGgvL0JdB5+BD5aL6qI3T00uLwrK6tQ6llHutxd8MwLA9Gxy3SMn7DR&#10;LDt/6WI+btDSk1rb8kkANlYej0p/rS/rxPLvQrcDoKmqqS8yWbRh2rivt9P17c58HsyKcTjl1RvN&#10;HuyCRUvtyi92uT6CH61r/b50rRRvfUR9DO5O91eGHwFQMyF8mw6ne6Mlp7TCCq2boJb4avwyM5ZI&#10;roGdlVDIQnmTNe9NdOz2PTOhGxWcFg9rWc3/e+bFgThwOMXIT5EV8joAKNP5bwuEipbiprhSOzVi&#10;X2zFbQFBpEbntOwKnDidgg1RZzDhx82Uw0S8/t4gur1ahaSnaeT30tQgtx4EQ613OICAOIAZQxdF&#10;CzoYd5kVh1e42arQzVNrCXbBQ4/3xWtvjEHbtj8isvcifDdxJ5avPGkmxWuq2fXUG7QYS1FcXIlK&#10;4bUrTr+G9E45M7SMJm5xcQktyhJUEmkFRMobNRTLClLPpigpvRRjvlmKZ1/uQReqpZkV4ttkCCs7&#10;egvBahsdQGDUdCP1pvXFU8+Nwlvvf4UX3hmLkEd6oxGtEF91sPlqbiktQK/ueOypAZg2+wDyiyTX&#10;KuqFVkCx+yjnF1Xj8NFkhHWbBT+6Mb4+Gng9Ej7+BFw/sr/mp2qKY088+vRAfDVpN3YcSMGeQ5lY&#10;tS4ew8dsw3OvjKHlp6EQQxEQ+DV8vIeQCcJ0FYOC2+HzliOxa++52gqGZd+kV250RWUJ8vJyUFhY&#10;gmKiaUNtqb+UZPVRxMgvvEmAvIG4uFwcPJCMNavOYsqP0eg/aCVatpmC194dh8dfGIzA+1mW1Dvs&#10;3YGAp8H7Gq/an+A9kPqkOdSUMXWnsRad8OoKreDk6d/ZrJbzxOP98PJLQ9Gm7Q8EhM1Ys/4sjp1I&#10;Q3JqBerNS2CZZOk1vWYaqUD0MF6d7VmVJ/T3JGkthWkwhJhCoFbbpOjchQK88+4EGhoazD2czEqS&#10;lcD7HwzFpUtZ5hmNTdYIAaG+vNOlq2PR/LFw4pY62DQGcgDu8W7SEx7BfdGIAXgEfUl0HEoht8Nn&#10;n4+jq6YJ1hIefe6afJ4RfRnQ/CX7mGk0xVVLh9DNIJr6BoXiy3HrzG5PBq3/mwBQMuVR8a5j54KU&#10;Q6CghyzprIRAlJlXjotXc7H/0FUsWXaICrgaoWFT8OFHX+PVV4fhiSf7ogldFy/fDmjs0dbMmWzk&#10;1pXHMNbYakvrbjoV3KnUnlrl2oO1vVcYgoMj0Pz+Hnj8iUi8+PIgfPjxGALDeAwbMQsTv1+JZSv3&#10;YWf0aRw/dQUXLqUiMamAVmC5WcBSFsaddPsl/VKa6rs6LBzqSDBNF2rzFQMFhdXYuj0WYRFqbNfA&#10;5Ha04trQNW1PS6wrLZI+BHS6xF4EQje6uB6y8sLQiJaub7AWqw1nujrTne6G1q1+pHV3DgWMo2Jg&#10;xklqGhplm5mbiyHDfqR13AnBQe3hT70KIND6+QyGD4HQ22cgj7YNUIssqKOq6QMRePSpSDxGGT3G&#10;CsQ3qBsa8dvq4fSlxeTRmG6RO8MLac/KpR/GfLkIsWeS7LclBZ7YtAsABAxCPCePdZSM9HTDVEqL&#10;Kju3CslpJbh4JQPHz1zC7gPnsHzVMUyZvg0jRy83A4c//mQMXnqpt7H8H3i4F11ZFli6r/c2DsP/&#10;3BdKXaBlKl3wpyVHXdCmX57e3eDhzqN7N6Y7DAF02R58vAdeeHUA3v94lFmId8iIRZgzdx/2RF8l&#10;wBYiJaXSrJLyU1IaZeWpnVOAp7SKhY5Ks3T7vwAAGUXptmKqWbqzZx9E8+Y0KFj5evtpNfkBCAjq&#10;gi/HLLGbLJG0+rrmQovyCV/dei40y4h5mCX3hlJnBtECbMICGcJMCBmBxgGsQeVLs5a9/8FwLF9x&#10;zKUoKixUVjP4y+5N+vano/D/fNrAowkVrikLAN3BN+kenol1up7/GwBQNp7+6Xg7m+ga3eCJOoJu&#10;ltu2BIGFLtXhoSHNpFKNW1hQg6TrZYg5noSt285i/uID+O6HKPQfsgRdu89C63Y/4qNPJ+CNt8bi&#10;6ecG4YGHejHjCCas/X21UrYXwbJxK7rMreHh0Rpu7l/QxWnJQtOaYMNz74/gG/gx3fDP8Ngz7fDm&#10;e73RuuVYRIRPxtAhc/Dtt0sxbcYqLFtOt3T7QUTvP4GY2MuIT0hHZnYxXSHmJeMutuqkfFL+MtU8&#10;yiU1BUVWsJ4h5+VXYfvOc2aWSJduk/HMy1QgApW7b1sCeAcD3t6eEfDx7MlrYQYc/YKpD2+PQZ/I&#10;uViyYB+uXSk2VrSxN+R+mZEFtuAlJqchNJxWns/bTPeHlEE7M65LbZCSi5dXR1YMnWkV0mJmZeLp&#10;Rbl4fIH73D6HW6OPKK+P6AK1p5XaniBNsKBM33tzNHr1mI0p07biWEwiSsuVq7ZImfTrxJAyWe2u&#10;6gxi2pmxlTSzCwpykZycjHPnLuPo4bPYse0wViyJolu8HhO/XY4Rw+ajd8+Z6NBuAj54fyiefFpz&#10;yZlPwV+wYLUkELekIfE5KzfmJSuN+7w/x73Mv3+Z2RgEN79wlrNw48I1ezAST9ISfPnNUQS4r9C6&#10;7WSEhs7AkMHLMP7bTZg+fyfWbjmJw8cTceVaAfIKaLFWSY719VDpY17SSNE4RWfgsK3MKGv+s7ot&#10;GSjxDvDZK39PcsVTGMKoygIUJaeWo02r7+Dp2YXlgiBI8JOH8fQzvXHk0HWbJP1Rm6YExP979yTh&#10;2RdH0ZshYPqPodxH0TMZjHueeJ4uSkgY3ZqBcAscTRdnJAKCh1Chu6JHxCxkZljQ0+KJN41JSeuH&#10;tfi3P0Yh8KFOZtqYdqfyCxnI99rj2+9Wo5wIrB4bo2iOW2ksKhPU34gEfmqQZoGsZQuIBrClH2ID&#10;DuqOt13yIqXHpE8/nXT9TPr0iKa25eTfQlJKBeIuFyDmRCoOHLyG7dvjsHbtSSxdehQzpu/F+PGb&#10;MWL4CvTvNx+RvWahe7epLAw/ok3HH/BF2+/waauv8cFnI/Dux4PoQkXi1bd64N23euOTD/rho/cj&#10;0eLTPmjXdgDCu4/E0KHfYcJ3s2gprMLadTuxb98JXIlPR1mpAIjRZcFwAFCxNABIV1iT6XlSm29O&#10;IVPNm5JWajo+Fq85hh9nRtFdX4vRI5ZgxOClGDtiPb76NgpT5xzA6o2nEHs23WyIbUmFT83XlCE/&#10;Lr2oqqjmZ5gDPL8Yn4HVaw5i/vxoLJh/EIsXH8eyZcexavUxrGJFvHK5Pa5aeQzLlh7GwoWH+Nwh&#10;zJuzB7Nm7mQa92P+oiNYteYkdu6Mw7nYLORkC27rqFrjwfRtXnQqZ8fqtZZvNUpLS5CQcB3Hjp7C&#10;5k07MXf2Ckz4ZiaGD5mEyB5j0Kn9MHzxySB8+uEgfPz+YHz03lB88M4QvE9+j+7Xh5+PwseskFq0&#10;+Rptu/yAjt2mIbTHXHTrPRM9B0/HwFGLMXbCJkydecAMiVm19hS2bIujax6PYydTceFinpmNpdVN&#10;NKtDINcwKWVqy1OabFuq2cSIlrWarOzAcIGco9FWD+vUtb5k/p5kjCf9M/mkNLByoqouow40f4jW&#10;speGh/WGn18k/GjZDR60Erm5Go7HZ7UYhCmg1jAZMXoNPPxZUWt/kkCCn/8Q03Rzz5gh6xAU2IE3&#10;I+ARMhJael5jv7wb98IzT/VD9J54flzRkbmsvXRVWICY0xl4/X21/4WyxtO8Wo2N64QPPx2B2LgM&#10;I14z8FqDdTRHVqXo7y/z30Qmo5g+h28nJfqXJ1z5dqPkJgrzK5CXXYaczBJkpBchKaMI1zMKkZie&#10;j6vJubiUmI24hCxcoPuVcDUdKUlZ5GzD6al5htNSyKn8nZbDiizX7PxfWFCCKuahBUAHBH7K9dNj&#10;WIDoAn+Rk6qaqpsoK6pASV4FbhTV4AaVzWqIJTPwu1qVZwXD4XdNWGQzOFxtMzVmat8fR0qPTcPd&#10;0mcqNF6vqqpEcVEZcrNLkElZp6XkUoY5POYwH3IpX1qGifnkPCRdy8W1q9mIv5SBq5czkZCYgyvJ&#10;eUhIzUdiWiHzqwgpWSVIzys3uxXm5ZWiuKTKLBzw64qCI+26+P9cOurzfzM5aROEV5lOG7nst5Ce&#10;eQMdwn5EI9+O0KLHfhpq5dYVzz7WD3t3JBEsTbXAR/m86dUGzsXl480PNHGjM/FNK0Bp1AsNvwAC&#10;4NH9BXjuWfUwhcNL07+CxtlhA579ERjQBaPGrESRWdpGyltqahpRMcPXYoV+Id1sjxtdZx+6zs2a&#10;d8Xs+TtQ6bIcbqk1WU75H6rkfy3dqZT16W736pO9JaX9+Wd+L3Ks1jvjdjeuX7BMWwxZyiauT/qt&#10;LLcdaHLTaPOxJpSVJ6uPF4xlqXBMuIyImKc/TTp/m0rcuaffrmtSJ9Nfo+sO3fmc4dvT8XNsXncd&#10;fw9SSL80NPPsHXGpT/Xv/Rr+bybFXzpC29Z6DbLUeX39plizspLW1dTwPXUy+tEI6xE6H1lpduBz&#10;1S1hVBmVpMp0Gk6btRsBzQh+/j3s6vH+mg89FFoT9J68bKBnz3kEsK6mh8/DfzR8AzVpfLjpVXnx&#10;lf44ejzVREpbSt7U5GuDy8D+o9fx4utDzWR+jRXz8SW6enRFi1YjEX893TxTbVat0MBotUP8Qz9H&#10;VFnKSI3UTs+cPbeWtzGl+ZCUwOWyMXN1vHPMpVUc55y3HUx1sQEUh+u9cyffSbfdU08YLXs14VXw&#10;VGPYVL2Z1xQufwjw7JaoN/kMU6J7ekhjD10AaEf026PYWpj6hgOQDfPd7tVnhVWfbkvDHeRc06Eu&#10;DBsXh2uHjhh30zWEhya7CqcSp6OuO3lj2JVvEkr979vZFc5v+/36XJ/uvFef/7eS0iZ5a5MoA4C8&#10;lpNfjYjI2cbT1C50Zu8gzx545MFIbF5nl/IzOqUNzkxPN3DxcgHx6BuYnSg1ciFgOAFQ+wzJ2OuH&#10;e/TQ6jUn0fyBMGh/TncCn5n2ZVbT7Y2ApqFmU2ZNs5J2CwTNBkjMUK1mPHjEMrgzQppcrfFvXl79&#10;0PT+jliwbKe1EuQ63dRYHmOY3qGS/9DtROkYpXYpeG0BkSAd5m0djTXlumaQpSHWw78f2TgxTM0w&#10;r2Q1qFMTDZ5UUxkqS8zKE9U5ufTji3lDvbya2kWg0MNlVGQNmmO89U6lFFzgonTy3GmLvJ1/ybWG&#10;nhFLNr+FnPedOFk2lbjyQuwi56dNA09qWTfrsy5YoPwp694/5JBkbCpI6oSdOy9QAzbvuETrrzeB&#10;rxexRh7nINMREtp5Bq0/GQN6V8aCliOrMgOfFy05SjzqTmzTEmDD6f4Ohac2UvMZgOaPDMI9ypur&#10;iYVo034CtKuXJpB7Bo6ER9AImouaUhOKt94ZgfPnnHW1GB31lhkzE2by99Mv9jPjk7QOl6+PVpjo&#10;jM9bf43EJDu6v0btP7RmZL/8k9WSQEOs3LMHc8pLt7GrrJhy5Dqv/W3eV+G6k/XQ70dWMRmmdIAg&#10;WGmsPN6QL5qbgYIDO3Fu9gzEzpiC5E0rUXUhBshOYtWdheSDh3Fiw3aUpWp9IlmNmsVRB4AGReoL&#10;4Hfj30oNhSWud0o2eVOPzXUdHXZ+69hgHol/33z6bycHAGV1axCzPIyMwpvo2muOGWGgXl9fM8Mn&#10;Evc/EI6li49a+ZoKSqM11AOu9RDL0a7Dj2Yigo/fEPiFENP8aTlqiJVfT3zw0Xjco+XXNXBz8bIj&#10;tAI1HolWYOAQNA4m00/Wbk/BTbtg0sRNtimPyqoyoFpdX80tuIl+Q5YQVTvC3asbgoIHw49hBIeE&#10;Ycb0aPOsMlhz+ITk0oX/2yQJSCgNsVNqlPmOxWHZmvaWHZfRuI/meZP7P8O/H9UCIF08M32NwcvV&#10;VXdl8sa1WPjxu1jwyINY/sQjWPLs49jXsSWufzsOqdOnY0OnMKwa8Q3K01iRMghVhqqn6wDQ9ZH/&#10;ClJkLdd3kQ3f8a/+lfrv/ZT/IYfqANAepWJroy6g2eM94KahQ4GahjoIbp6d0bHzdKQka0IzHzKr&#10;z6h5grrJYrFy3Wk8+HBveGpWlp882oHwCemNQFqQAT4dMfmH7bin3AxGpa98qRAtPh1PKzDULD8k&#10;AGykvQFCBpr5hx998CUun7djGmynrnrxVHsBew9dw6tva7R6F5qn/eEXPJKRi8DHH3+Dixe06KSK&#10;tCm6prj+7yBHcX8NK/UO2DXEMt8t23bAOrbNwT9lXbdh//FUp5CqzGgBssDfpAlYEncFqyMisal1&#10;O8T3j0RMm8+w6dknsKBZCBY8+gjmPP40Nn/UGilR0fROqKDUG9P7K2BneEbD64vp9+L/hBoKT2z+&#10;1OXZT/NJ1fxPmU7/T8Oqz7+BLKy6KkAnnPoFzBWuc6s22nzGedQVs7rXXO/86eR8l0eqGfXCqTTs&#10;Ru2duk9HI7X9BfZFQMhgepm98PCjPbF8+SnzjNZku6WFYlk5i1JyqtCh+1RovU8v38G0+ugyBw2C&#10;b5Pe8PLuitdeGYHjR1NwT045LUB+SDM4Zk/djaYhnflST9zrPwj3ar5cMy2lE4kmAT0xZ+pRY9Ep&#10;SzXPTuNtRAUFlRg9dgkCmoZBmyF7BH+JRkTo4CbhmPJ9lJ1qaxJ1m6j/ElIhrs+/jfTu7RbaL+fb&#10;v/9H892ooed/CTsrcpg1/KioGbEXED1pJgp3HQLS4lEZux+FK5fi0oiRiO4egUPDRyNv03a6yaoM&#10;CdxmvJo8COqCrD/Vo1L4Br71d+T61ND938J3o4aetywrSTrFIysStbfzh97gfytbs3gor6gImuKq&#10;E8pbZdc0Q/BZsYBQYZr8+LNJ8RI7UTfRYHVCvJCxtXptLB5+LBIe2tvHrAxEq45g2DX0B2Sl2zFF&#10;t8x+3uWskJkS/l6zNQ4PP9cLbjTo7KbsQ81caq+AHmjs2xFjvt6OYtpz91zOzUYhhaRvnzmdjw/f&#10;+5KubBju8x8It6bD4EG0NZsJeYThs4+/RVycbQuscvXsmhkf/H08JgOvvDHK7O7u5j+KrrTm5nVl&#10;eMNxLtb2CKvHrJrsmLd/Bd2uQL81Dnr3TmD7pXz79/9ovhs19Py/Z2qq8pxsFsrktdKSEtzIzgJK&#10;ClkbJgPxscARguG+A8AJ1tCpabhZSeU0vaYaRWAHRFt3nnH8LwK/P4rvRg09LzZgpTqIQFFhVknR&#10;iAtaQdWlQGGOnbEgUKS+ymDRaioVWv1GyxBVMA+r1MlA40dAw2eEAqY54s+meuCnP4pJtXrS+e96&#10;0g107jIFvv5dzcBl7eyoxXWffGYQ1m84Y98hmJv1IF3WX0ZmCbr0nIHGftoYrRd8g4ZB88i1vmdj&#10;ny546oW+2Ls/mTIkAO67Eo/UykrWAjADNL+fuMN8TLu/aaNxD7I2t/b370tuj+9/3ISScgmMkeRH&#10;zaKpDEmrTXw7aS+0F4PGBfr4j4CvX6QZZP3Vl6vM4pNKkAFBorRxff4C+okS/SbSuw2B2y/h27//&#10;R/PdqKHnfwmbng8WPK2uq/kGxq7XcKeiPORsX4tdvUOxvV0bHOrSDcUbNvN6PkqpYRUgAJqCald0&#10;Y1XIdxv+xt+ZpbsON3T/t/DdqKHnxQ4AVtISL9WCJTeLgMwEJK9djtPffI0LP0xGwdatwNXLQB4r&#10;qJxUnN6xEce3bUR1Hs2fCqZBgEgAVD4IAMV/OjkAaDSJ8ZGRxLKigQNLlhxH8+Zhpn/By3egWVjD&#10;y7czInotQp6W9SKZXRrNHjxCJWDpyn146Elt0h4KD79+BEyCnzp3A3rBK6gL+vafjVy6yKJ7Npy7&#10;gjMUhl32ADh1KhOvvTqMfrL2yu1HQJPvPMpMINaaeK+93RdHTtkl8KsMmLFGNyvY8t0zhXjv4/Fo&#10;rMn+fF6DFD29w/DKq4Nx+Fiy6c2x472sEv0kQ/8Dqh/OH6Ggt7PCrQM1OzZMpnfdtTvv1T1TF47i&#10;Z5ZjqhdP55rDvzYNDYVZn+9GDT3fIFNP5U5pCIyU1OwyXkKAO3IC+9u3waxm/ljyyP1Y3LQZ9n7y&#10;Ocp2bsOtihyCHytMAmAl/2lwQzkVXirr6MSfyZJPfW7omZ/jO991uKFnfyk779enfxeu2smUD2UE&#10;gCptX5GXijPTf8TS51/FkiYPYekD92Pjc8/gdKcOSB43Bhe/HoF5Ld/FiVk/4GYBLRYC4K1K5YB1&#10;gXUU3/4N+32H6t/73UhALqVixajRJZquKIq/moXPv5gId4/OtPz6w0+L4/qG46nn+mDnrqsGM808&#10;Z6ZdM0UUp8TkUrTr/C3u82xrlg6T9eeltSAD6dH6dcZjL0Ri2/aTpoWggsp7z5pz2YhOzEM6f7AO&#10;R1HJLUwYvxn+9JO1D6xZijzQ7hKvfYF9g9th3LfrzfLcioBZb7+aH2cibtCCnDJtt+k19vIJJwgK&#10;rQfQGuyG/kMWmfXuDLkEqIL6ewm0fjj/CYD8MlaYtwOdw8oQM5/WBYi3A6CeqQunoTjq/D+Jv/N+&#10;Q/fEuu/wnfRzz93JalfSfrcaqn1THRjamSYuATEDRhD4nsSx1p8jZ+KXONGuJZY99AiO9IhAzfnj&#10;VBbtYUsFZ3GTE1xxS7U901jN+Crcet//o/knaWrgmZ/j+u/9J3lVn51365PzjTufdViilxUuC1Ab&#10;xFzdswvTPv8Cx7r1QmLkABxt8RHWPPEoFgQHYdGD92POM49hR/e2qDy+z3RGqfaqoewFfg4A3vkN&#10;h5y0NnTvPybF3wzql0ZRjsQ/rXP54+QoNGnSHX4BfQhixBFaf94BHTFo6ELkFggkFQ+1RZfZpdwo&#10;i4VLjuH+R2m80fDy1erY2uDMtP/RIvT/HF16/4is3DK+CeTeqME9i04VYs3ZTJzPK3QteUpdPp+L&#10;D94ZBV+fUCIvTUgNHqQVaFb2pfn58mtDcPio3VHLdIQItV1r0Fy+lo9WbccTtdsT/LT15Ciidj88&#10;/Hg41m+KMc8IfrXixp2Z+59QbTgNZOIv4tp/CsvF+lf/mVpWvC3gKcPsk1QQ/tY6iLKMNQVM1wSI&#10;tQDIAm+W9XYpk2HmtrGATCh1imbvqQAobCdO9ePgYv0z57c/49Dt91RjMlY/YaWnXl643v1ZYqHR&#10;KiN2YFMNqgqzcWTGFEx+83Uc7jUY1UeOULuuofrUAcQMHIipr76OneO/xI1szSiS3FhpkrW7mVkR&#10;RrtJqR2n9vuqHOrkoDg69/jHcO2zDpt/vOVw3aO1z+iHc+6Ai8POdfOu8745d/1z7utiPbJ5adnO&#10;7HC9W/v8nddc53eEK9LRxId5IXao9hnXsZb5PYsd/FNRgXPRO7Fr7nRUxMUCqVdQfeIQUhbNx5Gh&#10;QxHduy9ivpuAomP7gcJM01mgYVTan1mjdKWt5hsmDS7Wt11cqyfONT37uxDDMeCnRjhhCL9DdThx&#10;OAdvvkLc8dSq5PI+BxHUwvEisWf/4QTzpra5NGP+zLvAlasF+PSLb+n6dqHBpnUotZcMATCI1p9/&#10;JzzyYjes33OOabXeS2J+Fe6ZfbIUi0/lYvulNKSXq32G+sh4zJu5GyFBncz8Xg8NiA4ejsZamJFW&#10;YEhIOIaPXIqiUguYdivIUh5VHIB1G07hiSd6wO6gplWjR8DdrxPadPwKCUl27xDNDJBym94rk+m/&#10;XaB69TZ7pt4PJ1R+gQm3lofqPGW0iayerf/pBs71qCweHfW8FEHtWAb8VAGoq0phVhbTHRRTgFo0&#10;wrzApwzw8Tff05rzGgZSxeq7Rm1pErgTX9f3aolyqSP7cUICvyR5KTxeu+0dPX9nIA459+rflxwY&#10;N8ZT8amjO59zkXPZFZQtIjUoy0vBiY0rcGbZfNRcoXKaVxU/FqurV3Fh2XKcXLsWZTmZvC4/Q8yE&#10;65uMgll6y7xzO+kz9WMtiauIWJHximSgMGrfdU6YV66jQyrgGqRiNFQN7GRT+TDtjitp5GnesW8b&#10;qgviVxG/Ui8UJxWieue/MGyVK/XYatiRmXUjvWCE1RFlVjB3dWrU0GyqqCjitzUBoYjP5PGQA2hm&#10;TlYubhaV8HlVxNRevqfw1A5bqUpaaZcs6yKtD5PrX2iYzCP//rGfIX1DOeoCQP7MzQL691mGAL8w&#10;+AVrm8ve8KAF5xvSBT9MjzYrauuDNbdKGW8BIEGcr8+afQBNmmt9xV7wCxlkrEZfus1eAX3hHdwR&#10;A8csRHpJldGhvIoaHEksJACersCCM2VYeSYHJzPKUeBKyPVrWWjx8Wh4eXWGV0hfNGKAjUOIyIED&#10;4O8XiWfoS+92LS1eraWybmrZfIvE2TkVGDhoJi2/dmapLHcC4H1+3eHTvD1+nM0E6DHJWpYETXct&#10;5yMskNLU1j5GGX+enPs63iSYVpRWoDQnHxXJabiVcB034y+jMvEiKtOuo0q7jlWVMeE3aOWWo1w1&#10;hsBJ1YA6gPLzcCMpGTWXE3DrWiKfv4Lya5eBhHRUpmShuvSGUUABj6w+tWNVaLJ1BTmHisbwS8/F&#10;IiV6Ey5vXIW4dVHI2HkAN85cwM30FNwqphIW5eLGpfPIP3YQ5ZlpqGKCtcDFrRzGKikTpYm0mPjt&#10;W0lJqE64gqqrl1F95RKqyJUJ8biRch01pQX8tjqsWHjLS1CVmoqKy4l8L5Mcj5rrZ3GTaa64msj4&#10;p6AyKQXV15muJIadeI73z+BWShxuJl/lN66i7PJpfpvfKi5lpXcLFQWUTirjdp3WA8OpTrqMmsQr&#10;DDOB166jmvdqWJjKkjNQlZiOW5eu4daFOCCefPEM5UV5J19CRUISXd5M1LBSvcW4m/txVzTliGHF&#10;oeYa45F2DSglEKnsUqaVN8pQkUbLJCWd96+ZOFem8pvJyahOo7dxo9jkQSnzW8Vbtrfp9WNFU1VQ&#10;itLrSYxTAqqvXmLc4ykbppHpqExOQmVBrhm1wFSaf9pAyeyvK4Cm0qn+KqcOVRUVUGZXUXM1Drf4&#10;7i3ma/XVNFReSUcV5VnDPKpIYX6kSy4JqIhPROm16yhNYXxTE3CTeVDJb1fnMQ9Lc1GaX8h7WcyL&#10;i0x3PG4lShfPoyrpPH+nsrLIREVSGplxvMz0Mg030zOoA+lafhxmhVuNT2M6y5nvKmFmpwtZzcaC&#10;I+BRpwWCwkHhgioJs1F8dgKy963B1fUrUBp3iU7aLZRJ3fmM9oKp4vvq/DBLnkkAssKrqJM3KlCe&#10;9/9n7y/cqzrXrWG8f8Hvur7rO++7TwvxteK4Q4GipaWl0NIWd0uABHd3d3cp7u6EJGg8ENwT4u4k&#10;AcZvjGcmQLvZ++zd99h7fWe2N3NlrTmf+ch9j3vcj022MfP65tlTlpPlob6UxFPP9N0D6sVD6iXz&#10;nJ+ajBKyJQOAolWWSf5Dx8d2bgJww+KYENM5eSwOdeuOgpv7WDj5TERl70D8xa0TuvSdjQfPtDO9&#10;sFpAnsUyENT53Dt3ctHxp6Vwcw2Au94eaN5zZImDbTC+aj0OwTct5kjYxKOsAhyLS8ZnG+LKsPlO&#10;IXbGpOD8o3QkFMnQBU6Mp7cEo2q1AWSAg5iJUXCppneHEFld+dneC8PGb0RqljWWV/amgJkpYqaE&#10;zMC1G88ZKmt3aSKy3kdKJK9s749vO0xGREyyhT9mPzghuPqFdN9HlaJS/Z2jImwxHaZ8YPyNMGwa&#10;MxobunXG6c6/4HqXH3Hp19Y42/V7BAcOQc7l8+VG9AYF9JxaoK+We1uUjUv7tmPdwN44+OvPuPJz&#10;RwT//APO/foDDvzaCUdGjUJypJbaFKHoTT7zSYXT2GchPWrkLSRvWI+QkcOxnc/c1bMXDgwZgj2j&#10;R+PoiJE46D8Ix0YORcKeTXh9ZBeuDeqLI717Ivt6KC2ODU5tzLrzDL9Nmo51/XvjQM+OON2lAy53&#10;bIfgn37Apa4/4yBlW68u2DVlCp7fZD6MQdBrJ6fg+tad2NhrIA7+3BNnfv4RZzu2xvFfv8P+7l2x&#10;b+AAHA0cjIN9euFY119xsVM7XP31W4T88i2CunfE8a4/YXuvX3Bm3gzkxsUZY3saHIydI4bit96/&#10;4HxnPr9zB5zo3BH7unXCzr69EL5uDWJ37cKuUaOxs1dvHPmlI0KYv5DO7RDS7Xtc6doWxzv9gBPd&#10;e+N0n0Ac7eePfb06Yd+v7XCyYydc/LkXgn7pgjMdeP3IUSiOpoMge5FRZj97gJ2jhmNbt19x+Nf2&#10;OMtnX/zlB1xhPVzu2w9p+w4AKQTI4iKSHXUxCAgkpQi/cArLAvtje+/OOPZTewR17IiLHdpjH8/7&#10;hgbg5Xm2fXEh295yHvrXfDLOjD9RNDvh8aWzOOY/AOc6/shn/4RDnTrh+EA/nB0cgFNduyL4158Q&#10;8vP3LLPqmm3VZwCODB2KXX168NqfcEFt8Et7RMwchdfhlxF1cB92jR2Hw9St0z+2R2iHn3C103cI&#10;7tQW5375BSe69sHRIf44wTrXc/b27InD3XsguN+ejGJJAADYJElEQVRARI8ehRfrl6MsnCFrZhqB&#10;iuVm3gWAVsSkUfTfA6D6A7V0DGSB2ReOUX86YE/rlrg9exEZTap6qoz6EPtM/RkbMnVIezPdEFTr&#10;1DQEb9+EjQN641Df7jjGdrjU/Sdc7tQBVzp1xKmfO+BYj87Y4d8H2xdMRWoKHRkPkYN/5vhg58wH&#10;S2Kt4QWePc5Crx4LYNP8PYa9le1jzHuOq9QbhN8O3jIrPJhNU86yt1m8t9hswbZo8Vn4eOtVCqPh&#10;6Tkdju4T4aQ5yR6jGAL7YfaCU8jMU/xEgsZGD36ail2RCfhs7b1SbLhbhK130nAg7iVZYLbxsDoS&#10;Xuaje6+5TKQr9CY4vdxGU2Lc3LUD9GBUbzAUew5EyB5ZAHpivfPWzPN6B5ImLF1+Hp4+ZH56P6vZ&#10;vYFnj56YNOM3pGepL4jYXyrk15wwsUB5gn8MAE3fEB+ss/Zeyr3/EFfXr8EZv344VrcGQj0qI8Lr&#10;/0Wo7f+Hc74uuN6jCwouXSEIKuSjF6BXVTj8jizuwdVLCF0yByHdO+NMFR9csjvibB1vXOzfE/fU&#10;p/LiId4yvC0lizS0LTEe6bt24GbfnjjUoCa21ffF1ZF+SNy9B8XhUXh9LxYFN6/hyfbNODfCD/va&#10;tcSZL2vjfDUfnG7ZAq9paCjMYqVRoRMTEbt/H2JWL8K1Ht/hhI8Dbrp+jkjnyjjj4YqzP7ZFxKLZ&#10;uH34CPKe0IMpvC6mn0/PxsuQ6whesAyX2v2Mk1W8cNLLASea1MTNEf6IW7UAjzYtQ+To4Tj1VWOc&#10;szsjwrUyIl2/wGWXf8Xl+lURPnY4Xh45QPYSz3opRPadKERsWIGQYX1xs15NXHJ3w54qHtjdpjku&#10;jxuF1LNnkBESgrtbtuL2nJkEmW/4TEdccvt/Eez1v3DW919wvX1rPJkxG0/XbsDdjatwa+5YhI0f&#10;jEtdOuFw1fq44OGLszYbLrRujZIgGnchDZv18DrlJW7x2RcCB+Bkiwa45OWMaHdHRDr+BRdcXBBO&#10;8MjbvYOhXDxBM4/ETyEsm+N1EV7GheMSy3pucB8cr1kLF109cNW7Kq7wmZErF6PwdhRBgfzPgIig&#10;z+oKUbeGgnHTJU4HHrd9PfY1boTjdg+crcV67NcbT1YtQeLaJQijQwz1dEGE07/ips0JF6pVx4Ph&#10;I/Fq0wbcnzcb59t9jxNeXmwzF1z9qSXehZ5ATvQNPD5wAE8XzMfVpl/hhrMLIm2f44b75zhTzQvR&#10;fgMRv2kFXu3ZiJfbNiJu/myCTGc+uy5OM62zdasgmAD0atd2Rhraab2E+S4Ph5n/IvO3JgBbAGic&#10;gsAk5QXipo1nHdpx3sMLwW1+QMnZIMO4i8nyNHVJ1iUbq7Ahsz+jpsTk5+NVaBCi2Ba3J4/C+a/q&#10;4YLdAdec/5W2VBln69fEnZGDEbd5BaJO7UdRbgrzU4oi2a5J9R87Pti5CJdcoFThHZYtOwEfhqt2&#10;jxHw8JpqJi/r1bsjJ/yGFIaneor62BX6atcXHXolRavW4+HopP0IJhOfZsDJezplnOkPbPP9NNwI&#10;TzG5K2R572S+xqHbSfgtNhOfrb9bTAAsxOa7Wdh+Ox6nHyUggV65nJBir+bU1O/DGHwAw18BmEZW&#10;tKvCeKKzHzp2WoiHj8r79aiUpVQkVYiOh49y0KvnUobMfvDwHAs3rd+z+aNWQ3/s3HPL7BunStCq&#10;AM0nNAMHzOWHyvnbYrxgeeOp4cwOJXkMR+/E4tX4cbhe1Y5Yj3/BI4//B3Fu/wtB1bxxo89A5AWT&#10;RZHmK58l6o9jpRs2lkNvcukCrtHLHa/ti6djBzOsi+S1ucQp5k2Z1bbqj17h6bzlCGrUGMc9bDhS&#10;3Ya4cQN47TVem0FXSJNiWYyrzcnBG4Jh+IyJONigDs5X8UZQ6+YoOn2Qz0016mveZ1vCfKc/Q+aK&#10;GQit54P7BKpnLs644uONZ/Nn0ehf8dkMh16TLWvw6DUVxpSZ5+xslB49gXOtWuBITS8kzJnIUPQ2&#10;WzqVCp/M8PM+UhctYrr1Ee3sjGd2O6JcKuNOozoo+W0n3SFDLYYxFSOJyGe4fiMIaV260pi9cL59&#10;O+QQJJFAkNQ7Q4tYD7l0kfFP8XjGOJwhUN3xdECUdyVcrFEZWesWk6kpv+qDol6UMHzNZigVcwPP&#10;CJqXGhME3Z0R2qo5Si9e5PPy8KaE6Wr3XL2TkyFyzpLZiKlbEw9dHfHI5XPc93RDqK8HQjp+g+yT&#10;u1muVMMAZDalmoIjSqMXi0fdwiO/AJz0qYWH3XsBNy9QJ54zD+nUk3zDAAV8Yk+KVHiXAcDX4gUM&#10;pe6vX4q9Pl4IqtcASbNY77fZ/vmsx5d38HRyIHXKFXfpPKLtdKjNmqNwzz7WXwrLyzD5wnnE9OhJ&#10;h2DHlfZfo+jKKeaJbaYJsPce4VF/f1y323DXwwGRnpVxvnEd1usea+J4sdoqk5/ZXufO4uGv3XDN&#10;5o0wFzectjmTbbYjoztu9MTsokNT1jQiwbm6REwYKxKiLgHWQ97F07j0wzcIc3VAjDvzU60aXsya&#10;wXwmmfJqypv6fT+2IZ0VEusM6Vchr7p5Bfe6/4pw6vkjN0dEkRjc+PF7vDl3jPXKPJsuCKZRZtXl&#10;Pwp/v7NhnQ1lAi5eeYYWrSfC2W0QQWw0QVCvNfXD120n42rYK8PeXhuMUaQpN/YGiRlFGDZqHclV&#10;P7jqpWPa5ooM0Ml7Khw8h8O7+kAsXXkGOeqx4v2pjDovPstjxJuOHXH5+GxzXCE28cPGu7nYRBa4&#10;M/YlridlI5X1oEIlJRfAb8gSuNi6M+ERcPOZRCAkvdSgCEHN5j0QS5aeRmG+QS4CmRqFhspCiZwd&#10;3n8TDeoMgrfXMAIgY3NvxuTuA9C+4yxER1XsGVg+HYKN8jHI/VtiKpD3lfBMVTOKgfxCZO3Zj5MN&#10;6+FyNVeywM8R5/oXnl3JrrwQ1r8/ym4RrErYwAylykw3C+9Tw8e/xNVpU7GmRVNkHqVyl+RLxUza&#10;5niajFdzV+Fi3cYIs9HTe3sgnCFPSehJalQaFTKX/xWSQb8x++Rp1r0Y5pvH9xA5eTx2Vq+Kky2b&#10;0oj3EyMzeKWUmUqkvcvymPb6FThPYIqhgd23u+EMr7+/ZjV/y2HJtKWYptewXllPMgTVtZk68Owp&#10;TvZhCP91SxSdPMJ851HRlTbLRwN8e/sO7owYQQCughhvb0TZXHGVhhHrPxjvImnkBL9s5rlIjquY&#10;TPdqCMO1n3Gi7fdI3UfAyaKyl4eLYl0KmZCTisiFU3CiuifuuNsQ7u2Go3U9EX94Jw2xGIRVCOLf&#10;MGXTGf+OGpjwAHemjcJJOpiLbVqg6CJDU73wWBPrma7hAWyX0lOHEfNtG4R52nHD2wXRvjS+Kk44&#10;VZ1OoWd75F85QSDOYflZH8yyejPU94WsDCSt2IjNDVsidsFC1ttLtl4W01WrKFxk3anT740FgCqG&#10;nqvPIKuMXrUIm3w8EDFwIN6qW4B1q7CzNOMlomaPw+Va7nSqX+AGmeCZFi2RceIM864uIB6v85F1&#10;+AAONP8KB777BukXz5nvZXRITkf48NE47sW0WZ7rPs442LoJkoLPMdcF1Js3YA0xnywMGW7qnDm4&#10;Wa0WHts9cZssfH9VN0TLsWUmMq/Ud5OuzmJC6sejPch2FKGkxePe7Ck4VtMXYQTbOE9n3PByQfCP&#10;bVAaHmxma6gv0Br8EQCpHqhLFLFL2ZCARv1yZQ+iENmvJ256eRonFEJnd7HTLygOu8pnSntNRlT5&#10;/9RRYb+GvBiF0nthCjFwyBY4uw+Fg30ksWYcydJQVK/eH+vWXzTT7rSSRRPprX0X3xob23PoJuo0&#10;HGJeT+ui7bHMjBWSNI38uvVHx1+mIe4+HSafode63ct6jQN3s7ElJgdbb+fhsx2xeQx/8ywQvJeP&#10;zXfScfB+Gu4WvjUVpdktF84/RLNmYxnGDoaz1yg4eI9GJb1EyXcKKvEh3347DqFXHqnWzFFGA1An&#10;M6sZOenFmDllJzzdySJd9DLnqXDyGgfPKgMxadI26qyM2OgkwewDuP0jYsBAlUgrkDLI3FBUhFcH&#10;jmJP8xaIYqPHtmqIa+40IirBLYbFQfW8ETF8AAojQtl4RdRxpqFCirWlpyKEIeWKNu2QdeYcNdIa&#10;/JDXfEemknFwP4IIjqHOf8E9j0q4UsWTzGAqvcQrqot6Y4pR8o73vBXDfIsiNpAB5dI8FF45g+Md&#10;vqWBNEHmkYM0TjIfKaJaRoXPy8KrDZtwtvGXiGToG2tzwNGqVLw1qwzLk8czG2vqep0YspSIbfKL&#10;MjKQcwHDcPnnTnhz4RLekS2q9l+zjnLVJgz/Xgedwc1f2yHI7kQWYsdtsotLtWsiYfFcGt1z6jDN&#10;7y2BOOE5YubOxdZWLfFw+SKyhmes51yWi65ARsbnm6krBSm4uWgSQdoTD51tiLS740iDGnh1eC8N&#10;8bXGIE1YlP/gLp6cPoYiMsZ3ZfkouXoZ179vixMtmiFLACj2rbZnXSnP78jECi6dwI12bXG3RRPc&#10;btcEwT7/grtV/hURvg444+uGG727oijoMuuM+WVWZIPZupssKnnLHmxp9SNub9rKvzOoH3RAmrDP&#10;utCYlxnMItCLCar+jfHqh+wsXGZdbGzZGKkKOQvoCNh2ytObjGTcmzEB18n279n+BVGelRDEkLbw&#10;OBkmw0o9v1id8a8eIHziSGxt2RypJ04YcOG3rN8kXBs9EkcIrrc9FNo74WjzL5F45QL1mHlR2VUO&#10;Ai7yEhG/YTEuMfy9x5DzgdtfyLI/R0hADzMwJYWRIzJgoMzzGQJA805nMs6CW1dw8dcOuFK7GiIJ&#10;nHep87H2z3Gxvjeer6ZTSEs3alTxrh7DhCmCcTlNrQtWW6jkJY/DENW/G27REd0hcF/2cUTIz7+g&#10;JPwa61GRHjOiuqM+qFOBKbIm/oGj3H5LGVUpBFYgs3rdJfjWGE5yNRmuPmRwZvrdIAwZvAqvEjTa&#10;K1zRPqRsT/OuDY2r5eCXrrPg5NaH4Kd3JhNbvCfgc3fiDMGzbu0A7Nx2hSpmvQsvgeW++JzAF5WO&#10;zQLA2Bx8tismGwLBjXEFWHeXEpeNrTFJOP8yFxmmgt6ZF9vMnnECHtpZgSzQ2WccnKpMIQPUHlva&#10;m6sfRo7YRPzgE3iIEGuE6k2p1AeIi05Gxw6zzNvDnLUkxXuKQez6DYZh774IY/+sB8uLmcoxdVT+&#10;+W+LBYC8kUxIoaTCARTmIXHfAWz+qimeTB2H4rVLcZXhVqg3Q1WCVrjnFzjToCrCxo/A29goXq/Z&#10;j/SnYmE0oFtLlmF1K4Z9Z4KokQRVGrNCprLH9xHm3xdBPk5kPP+CGM/PEdysETJ2MzzMJvRKK5kn&#10;EwKr3AwrNahjugMIgEh4gpsTxuG3Fm2QeuCQFUYy7+9EQWSJ6nvZtBkXv2yEKBpJLBX3TDUPvFiz&#10;kuln8Do2IRmPRZX0HCm+DIDMOfkVrowcgdBOXfDuSgit0YwVmtCE0MnW4L1pL5G+fgkuNqyBcILr&#10;SzKL67YvcLltY2SeYihcTDZenIaM08exq8NPuDBqJN7dZyhdnEWmlcNH6q2A1vPNqwZpqBHzxuF8&#10;NTseOLsh0mbH8Qa1kHxoP/PHOtBmB9mZuLt4CfZ17Y7sELIG9fempuLx1JnY0/YHJJ2mk2H4qrxq&#10;ZFL9OyjLQ975owhq1wbx/r1RunkxIjo0wVWvLxjOMXRXvygB/Hq/ASgOvW4cRyH/02I7hW0ZG3aT&#10;Cf+M+9sIYoWsY6GLliARYKQqckjqPxODeg+AohKZWTi2YC429eiM1wyl5fnNjkdSzOQEPJ4yBreq&#10;uBLs/x/cJaDcatIEpUdPkwlrcrcAgGUuykQ8wXNNy5ZIPEwmzjS0FyaSnyNsxFCcZ50rlIxjaHq6&#10;WWOkXbnIhzNHypjyQceJtMd4vGQSLtRxx23bXxhy/y9c8KqMyHGD8DbxAduCwa/YmzJvdJ+PYR7N&#10;4Ed2CqKXzMXh1s2QO3wIHrRujig6/vvelRitVMK1ru3J+MOp54zQWDZrGo36QmUB5ZsiCGlkkCxP&#10;2eNIxPTvSptxwV0vB4QyH2Htf8Sbq8HUrQJZuSmj5vCZvki13984ZBoVR4X9lmn0mUfo1ado/e0E&#10;85rdynr5vs80VLINQotvJuLypcfmGu058OZNHu9Rj+07mS3mLT5pFma4egbA1WuS9Z5yYtMXHnpZ&#10;el+MHLaZUb/F0EUEwpPzsT86FZujsrGZ7G/r7Vx89lt0DrbF5GE9AXD13XyCIJExLhW7Y+NxP/fD&#10;5Oi46Ax0/GE2XFwEggQ+Hy0xYUjrOQOVncegRq3ROHgomqVTu9AoDVWQwVCJWEcH9segQcPRcLYN&#10;gV5K7Ow+kRR1FDr8shpx9wgQPKw5gaoc/aGKqhAanRGr4v4oxiuyIY3ZF+Qgbe9vWPMVmdTKZcCL&#10;x0hcvxKXCYI37K544O6Ka25OuFC/Bl5Onoy3dx6xhOpTYV4Lk3FjyWwsbtUKGReDjYLlUynfMrQo&#10;PH0G15o0Q5SrEx7aK+GmuyMu/fg9im9F8D7ml2W08syys8yl9Irqpi0xdcAfi17jyZnLODNxNpIu&#10;q/PfBJ1GcVhwA1rPd6zD5QZ1DQBGeDrgko83klaSARZkG2VVOdVPak0BYP3qOwFIcjzOjQo0I7al&#10;167QmNQ7ZBlGIT9ZI4NUeoJ45KQROFvHg0DyBWIJKmdqOCEysCveRhKM7ofj4tjR2NbhVySe09ZV&#10;TIWgJ16gfBoWSmAz051yU3B73iScrOKOcIGpjztO1KuGlIN7+GCBeybeXDuD651+xMFWX6Mg5Brv&#10;laGXITM8Bvf3HEJB7D1TbuVTXQ0CEhQVIPfsCZz85TvcGhcAPI5Dxv49uMiw8oqXDQ9sTnRkrjhX&#10;oxoiBvuhLOwC6ySZTItOh6w6Z/0u7G/5PeK2bWbaBEUZ9HvHSuBgI6m9ZeLSbKM/6t+lrocd2I9r&#10;WzejjIAnx2Ldy99SXyBmxmhcrmlHHJ1GlM0RVxnqFp04zrbJZd1Yfddig9m3YnFu/kKk3CA4qx9Y&#10;a6TpfCKH+SPY1Q1P7G6IpQ6ebNoUmcF0spo/a3LDo4QGfv0CYnt3RgjZYqTdhitOTrjYtCFS92zg&#10;78kofpdn+sHE4tQMkkLmgFwfr8Ov4FTXzjjXpyfenT6BhHGTcLZ2FdzyZp7t/wuhDasjbdNqICOJ&#10;+WW+Sqi4hh3LdpgLlYFlln7pKH3wAGEDerNtCaIEQOn8jQ4/oOway8Z2NJxPjk52a+74cFTU9wcp&#10;/461bhYMqG55pKYWIWD4BlQmi/uCYe/n3jNQyWskPKr1wvJVjByYTd1byrpU2P1G03fYNFdCn6JJ&#10;q8kMl/0JfmPJ/vSuD025G4NK/K5piwBcvBhn8qVI9mVRGc4yst0dkUnwY7QbJ9KnEDgmF1vIANcz&#10;BF5zl2fGx5tikrE96iWCnychuUQjPMbOsH1rCGrW0lvVx5qZ2RqmdrFNg6t9Kpzd/NG52zzcjrXe&#10;HyJVe/tGQ/RsId6fkfkOEyfv4z3a0XU8bFpaZxvHz0MwbcZBZGVT0XgI6f+4ZEwVYMnH330QA4Bs&#10;NI0/SyHT9u/G6iYNESUAzM82HfbxSxbgSsMGCHO3kc574KaPDcENauPJrFl4+/w588nnZyQidPEc&#10;LPq2FTIVYrHQCqw1Ypu4eROC69WnV3agEf4FV8lGgrv8jLdxNGIRXd6uvMiQVeHSTd5ppiaorc07&#10;MopKUKh5hdkMjAiuBuyldSp6YQme7/w9AF78ZwGwywcApN7wWrYCwcVsk8R7NTBRdO08rnVrjxBP&#10;AgkV+pb6h76shcxZkxG/aD62fN8esXOXkrEmm/Sl4FYHQzkA0mAI8QSbTMTNm4ZTvh40Llc6F2dc&#10;qOWNvGWL6WpvoPjCcTwY0h8XqvniTJvWyA+lsTN0MWwnn4aXxXbRbiX8TkxZ8Gd6nwiAeRfP4GiX&#10;9gidSABkeK5BleStGxHSthWuE/zuehJwCYbna1bB/dEBeHv3Ju+mE2U7pe7YgZ3fEgB5veZpmt1N&#10;VM/luvJXAChQVkhF1lqakoQ3qYlMJ4ffq+xqPF5VDoBBNdwJgJUIgE4I/SMA6jkaJMtl6Jjwkm2c&#10;TvLJ9pLyZ9GxjgnEOU8b7ru74J6LE8IaNkHBtt14GxGFstgYFITdRP7xQ7jj3w9nfX1w3uaO8zVq&#10;4HK775Cwhu0RTz17x2e9pcNgfrUPoyHkbBLNSsXrdNxZvwJr6Lyf7WD4z3LkHjyCU21aIJhRyz0v&#10;RwR5uiKkb3eU3o8xpRcj1zxcixGLRTKv1Jf/CABUNZjBFsK19V4hkg7eumnTBVStNpCRYQAcvSei&#10;kjeBzGcoeg1Yhqcv1JGiR7EemU+96FxHIlnd0OFrGS4PhKv3aBKyCSRiU+DG+ysz/HWrMhQzZu9m&#10;UGU4KjJ4/7UXydgf8wo7GPpuvJOHDQQ/yWdbY3MNHdQfa+JyTAi8KTYVO2+nYn/kS0Qk5agb2yjo&#10;i1e58BuyljH3ILh5jGboOx4ePrPMcjdH12Hw8O6LGdP3IDPHmAgzTU5mJirKwoGImER0+GkenF0J&#10;onqXsA9B0HUw6tUfjJ07g3i9Kk5UV8am6pVnVQXq+7+u1AqRkn4KAKNXUnGK8g1o4PFDvJgxHZdr&#10;10QEGctjGlGUG0PABjXwaP4C4Am9fnIKQpfMw8K2zZB5+QxrXrSeIUp2Ih4uXYQrtWriDu954PYv&#10;uEalCuraEWUPH6pymA+eqDzFzLdG04zH0IhpnpSTn8UEFA4JtDRznydTSUJIhWlkK38EwH+aAf4B&#10;ANVFwIt5m7WCQjwOuclI37kRQV81NsAVR0YSwfA1puGXONO8FU73HYjSm1HMOxVVSmeMw4JA8xoE&#10;sg8plfpF7s2bhXO+nrjt5oxoDydcZogY8cPXuNKpA1lfU1yoXhW3aMghLb9CYQjrs4TgySypjWU4&#10;Gv0vZXlMN5IxOgoBMPvSWezp1A5BU0fQkJ/xR5YmLQkpm9YgqHkjXOOz7jIsi3auhOtVquDe2FF4&#10;/UjdGUl4uXsDNnz/NR5sIQAWKGyXfnzQlQoAVNXrMN+rK8G0DXmQRpPluFm/ciAybqTEI3b6GARX&#10;98Bdt08DoJ5RxlBbpVA7aWBJgYFhVelpuDZ6OE7T6d4liDx0IphUrYHg9r/isuYSdu6EXXS6x5s1&#10;QkjNqnjSuCniu/ZA/NzZyJUeZr1ifhRqE/hUgTRoDQAVG71n+sxvYcwtHOjTCwd690VBdCTLQfB/&#10;8Qxh40biDJ97jw4qjO19rHE9pOzbQb0UO64If9VNwjaRrvMvfdbxbwMga/MfZYDGtoUL6lvNMTp0&#10;KeQJWrQYCwfHAfCoMgnOXuPxhW0oGrUcjwtXnhldkQsxGz0YLKEusplWrb0I72p94eIZaBZmKCKV&#10;2LzHmTGJtj/NR+xta4CVpcTDnDwcjnmE7dGJ2ELwE9lbT7yTfGbooL68m2tkI0PgzXeysO12NnZE&#10;pePY3WQ8KS5itlUxwMXgJ2jcbAyBayDZ3Gi4m7k600hBJ8DuORQNGozA3gORptvFDHETACWau6Ou&#10;lv2HYlGvwTizTM7OuN3Th2G0vS++/noUrl0lmPCwXmBdDj4EFf7Ps/np04e8Fv8TjVcfYCpD4JWN&#10;GyBiyUL+nW/mNb5TOHLvLl5Om4wrZA5x7k547PYXAk0lnP+yCRIWEGgiYxC+cBaWt/2KRmgBoGBD&#10;AHh3/hxcZth1myHQA/f/jVBvetTuv+CNAJAWLDvR0iJ56Dc0mKSgi4jfv4/h+F5kHz6AjON7kXFy&#10;HzJOHMKrY4fx6NgxvIoIwxstVWJYg7I0AuBaBDWsh2jPDwzw1YqVLAMBkMpuLWOS0lpnY2jyqikJ&#10;OEsAPNntF5ReFdMqLgdA1gcbQpepDrJUo8wf4p/h8ZQpCCU7iyEjfuzlhZsMz842boKMfft4YRYB&#10;SaAnJddoo850SKQcps+IaSE3D3fnEgB9PBHn5ohYglJIDTvuDeuBqNmjcHZQd5ypXxdXXW0IbdYY&#10;hZeOEeSlyGwrGo2M2ayoMSEYq8CkSikupNGfw+5uP+LCtNEEjwSWheXVb0nPkbhqES43qYMwPu85&#10;n3vXgfVUsyaiZ4wD7oQgaddKbPqhBR5v2UTtVwRiFPG9IVYAYIU6Sb+sddqWzmmKhQZJNKdOoZa5&#10;l/V7e+oYhFTzwD23ynQcTrjaohmKjlcAIFNkubS6R/6MiZDZ8289Wmm8SkX48OG46G3HAzq3Bwyh&#10;r9ShM504Afc2rkbsyoWIGDMUZ1s0QKivHanffI3iaVOAG3RmBSkseTENmdEDEzPp8TmlBOwC1p+h&#10;GmTjL7asx07e92I9Q+WsTF5D3S3OQ+LOzQhuWh+xrmSBDKkvVPVEVOBgvLlHvaV+m24aUxvMM8Ni&#10;0Yj3AEjdDh/YB9e8nckgCYCs85s/tkfZ1Wv8URrxtwGw4rDql3XIJKXDb1gStcCdR8no2mMhXEim&#10;PIgd7gQybWBQpdZgLF9zHgX0Hopeit+y5G/V72c94fwlgua3Uxn6DoKL91jYfbXUjQDIqNTF7oea&#10;9YZi664IwzGK2d6JxaW48jwZv0U/J7FLI9HLJ8lTV1+ekc823CmyENEAYDbjYjLAO2KFBdgcm48d&#10;sSm4Ep+ONGZecJDFjM1dfJhsrzdZ3GCz5YwTmaCT+ziywfGmj/DHn+fh7gOrX6+UkP3uXSGdv0yQ&#10;9+e9w8y5R+DlOxCVXYeajNvdA+Hm1htD/VfSNq2NuawhehocK4H/82y+/vTBC34HgPt2YVUFAFJB&#10;RZzl39Tgb2MjcH9MAM7X8kSE1xeI8/gCwa523GzCMI0GHTN6MDZ/3QR5ZwiAmg9F9UBeOh4sWYSL&#10;tWsh1tMR9zwYAhOggrv+jLK4u2QtbJ5yUqcO4eIHt3F5wRzsYoh86ud2OP9tM1xqWRfBrevhQpum&#10;ON6xHXbRs55avQQFac+YM3LsdykMXdZYDJDgbBggQ6FXy1f8NQDyYYbVyhoEgEkvcWr4EIsBmlCz&#10;2JTZAKBoNY1RzscamWVGtezs/AXc+KYVldsNcZRbDM1u/NgOb29Hsa7ldcX9LLUzoMH2kJErLJQN&#10;qs/s7twZOCMGaHchqyYDrO2F7EMEnuJElDyMwqPZM3GhXkMyS4LFpZP8nsovF06WJ6NVW6nWDJul&#10;OckINTKfe+k89pJdX5xCUEtJNAylkOXW9BoNJj1bPBun61YjCLrgCUPiW2T05xvXR9rU0UifNQZ7&#10;vmuOhxsJBEXUiL8HgPxHvxtd0/fl5dYGoXqvtRZHqALeMQ93pozF1apeuO/q8BEAEtQ/AkANhIm1&#10;oIRl4c1M1nSDIz4ZscMCcUUDEu6V6XQccLZpA+RoQnypugLSGKHcQ8aqhQhqUB1XNE+SbPD+ohko&#10;eXqbaRabLa+0gumNUFXL/xhRaNT4rboQbscgqF8vnP/hO7w5eABv7z9AybMXBLD7KDl5ENEdvzED&#10;X/dcHHHdjZFL0ybIP3ICyMk0zk0OSP8IzKyNysoB8NGjDwDoWdkCwJ86WABY8vcZYMVh6tzojupf&#10;V71DRu47TJ21DzavAcSAYWbXFm1zZffqjSHDVyM+UbyNyZIIlRKUNUdVWUxMLsGgoZvh5DkEDlrl&#10;4c3Q12ciAXAc72U6vH/EmE30N8obi8ebFMEeiE3Adka1G29nGdZXAX4GANfcLeaHAoIfY+O7mRYA&#10;Evw2xZZg3Z1Cfk43sfP9jBLkUSGkE/eepqBnv0Vwce8LR4/BpuNR9NWFGXG2jYCn1xBMnXYMGeks&#10;tApOL//WeFdVmXaMyUb/wWvgRMR2431uNobTtkDUqjoIKxce19xjcxjwo0IK/P4ZAFQIvKZJI0Qs&#10;XUxDo4Lxua9ZieKUChfe3L6J2LF+OFWLYbC9Mh7YPRHt4oboL6sh6NsG2N+iKQqOnaNyK+xjiRmC&#10;pu/aheAvGxOYXAxo3vBwQNDPHVBUMQhCu5YxicmU0QPnUCkzgs4jYfk8HG9QBVfJGG+SPQbVroLH&#10;owORfu4UMh/fJyYTFGQlxVl4un01LtevQwB0JDg7MqT0ReIyAmABudvfBcB4nBw2GKe6/Yw3JgQu&#10;B0DVnz6x/GKpipjfsD1koMVh4bjV8UczsBDl5YRbPgyROv2AN3dimB8qrSrcWLDqV20oT8565mfV&#10;NfLSEDd/Kk5X9UCk5ut52XGmXlUkHz7Ih8iAeM3zFwgfGogdX7dExkUanDaL0IL9x48Qtm07Xly+&#10;RJDK4yPUMnKvvO91MfIunMf+Th1xeSIB8FUSQZNhMsup3kez/dHD23gyZxpO1quJMDqKuwQWMdg7&#10;1WvgfovGONqyMR5uIgAW/hsMUP/oNwPsOvNPsSuW07zLmH8bAEwiAE4ejxtVffCQrDPybwCgGKDR&#10;MTogdR8Uqq6URnISIkcNwWWCyB33LxBJQDnarAlSL7L8vFZ9epqO9TYyDCHt2yCYzkTtcuqrBkja&#10;tt7MAhCFEg82GKI80lFo41CN6Cbu3ImDBNSTBM/zDP8PdfwVe7v1xZ5OnXGoQ2scr2tHhHdlPCQI&#10;3qezCPX0wsNRrNv4p0yRYCFQpW9ReK1huU8CoNenAJB19o8AIPVBAxiqcAViO3+LQp16o+FsHwb3&#10;KlNhrzIejvZ+aPfjRIRHvTTNoi32NA9T05ZUhRoMWb3mEqrUJPh5jUUln5lw8tac5LFw9dLS3AH4&#10;rv0UXAt7afIiuvWkoBRnHqRhW3iSmfKi8Ffkbt29PKwpFwJgEdbeFQMUAFoMcOOdAmy48xpr7xVi&#10;w71c7IhOw8WHuUhmJtRfI3Q9fjoWjb8aCWePfkThMWbyoRtDWo3wuroPR43aI7FvX5y6GVQLrARN&#10;CWBYpTCKXwVde4nWbWfChcDn7jERXh5TYHfxR9NGATh57I7qqlyklQJCS3WNRpofPjp4jYBBTEFs&#10;KfXATqyk8txauYBMhUyDfLi0VIMTlvKb0baIEEQO6YNgKnWMmw1PnR0QZ/8LLlZ1xjEylrwTF6kU&#10;bDjeI7pfHByKkG+/w3V39ZtVJusgQH3XBvlS4iKmqnJqiog2mDTZ5Bek769DTuNyy4aIJMO67VoZ&#10;VxvVRL5G4rIZ+vIoUYhKHVKP8PPtW3D5y0ZkCC644+WMS1W88XL5MrxjGcx2S7QmAaF5NalAzSAa&#10;nUrCMxz1H4jjXTqh7Fow86uNHwhTzJTh7bpW+KKGYzoCoeKYSAT/1BaXyGjvMLwJp4Hc+vV7lMVE&#10;8RqWWdUsaqCySAxDsOpP3FArTWIWTsbJqu647eFuJsuebFibdX+U9UEAURMVv8Xd1Zuwo09vxF+/&#10;wGYiGBfkIIXAseGXX3F92XKGBKwHhTgaLNODSguQd/kCDvH3kLETrcGYYrZsWRnyCRTauQTFVO/7&#10;cbgzdTLO1fVFOMvwgHl46uqKaJsLjjWqjcfbNjIfhVQdK98fA6BE/0qPLODjZ/6vNnzH9lBnvTZo&#10;EGuWI3j3Kh5xk8bjWvWqDF+dEenmjJCWzVHwHgDVNnR9FNW7prNo+pM2L9D8Q60WCRsbgMtelRiG&#10;foE7Pm442rwJUrQShigrHdA4zNvHTxHcrRNC6UxiPGwIYlliWHdld+NY/6wjOUragZmeY4CH7csw&#10;9YL/YBxv3Qz3A/shdvJw3Jo0ATfGT8WNSRMRQVb8YGQ/3GpSg2k64QFD+FtksUFtvkFxENuErFzq&#10;oUFhJV/C/Epr+BdK6aDDGanc8HIlAyT4eTrj1o8d6GSvsc6sBWxmTqj00vz38aG/WMsCR+ZTrkE1&#10;HnrtFb5tOxtOrkPI3MYTvMajsm0wGrUYhz0Hwky3g/qIy6gHZnNU3qku8qDQ52j5zUReO4jsbzIq&#10;ec2iTCQIMvT1CECNWkOwZVuo6W7XPalM5/KTTOyNScXm6CxsMCO/6u5TpJtHzLPks4rOwE+JkHLd&#10;vXyiZjZBMBk3E4uRpbrhUVDwDnPm7Iendy/oRcXWKMw0AuEkUlPSU89h+KHDPESEVaz2UAXQ27FQ&#10;ZVQ4zX/dtecGatch9bWPhLt9Nmwek+Bk64uffpmJW2HWrtNm7pj6M+T5GUpLxfiFqVSrcvmTPCiB&#10;1ShfUSbSDm3HCoac11fOpCvI0K0oYZiq2Q7Gg6qDIC8fhdeu41bv/jhVxYug5oB4KsYtuw1HmjVH&#10;zoULNDRqBUHN6PTTeMSMHY9L3l5UYhfc9bYzXKmLlE3rzDMUSkjXTThMb67caNFR0ZUTCG3ckOBH&#10;AHSuhFCyzLzd9Or5AjXmSQ2uPJGVJe47hnMt2iCShvychhbs644Hs6fiXXKCMcZigpCwSa8U0LzA&#10;t5pvqL7Su1HY3aUrjvbsizfRBLBSbYmk5ULqa+MNajM9xwAA81Wah+I7YTjXrRXOev8F9xiWRdgd&#10;cYthZ8ndaNWuUVZzHxXKAKfO+pLJmf7H4lTcWDyBdeeGJ84uBB4bjjWsgaQDewmO+cRAtgnvL3zw&#10;Ci+CQllFL3g7E3rxBFHjh2Njk3qIWUkAZBhmlozRcRhofZOBnOBzOPVzD1wdNklLkZhv9RPKedIw&#10;NLhEZyYFKrp/D7FjxuFszeq4qY56t8+Zj8o4QQB8tJ3tQnZp5swZPbHEOLSPDlMn5d/rLPDTCptC&#10;hp2EBgIZ6yvxBQFwLC7XrIY4glIUAfBSq2bIPnXEPEMGJ2IgYBKjkz5qErog3TRuUiZuDR+OKx4E&#10;akeGwEzjUKv6SLxy0uiX6km7tbx99gSX+/fEeV8PM1Mh3JUha/OvkHeOofLrTLzLz0ZpUiqrN8ea&#10;BE/HmLJrA3a1bImYcRNYt/eZHsPpkizWKyOfQtYr86c6fzJ9MoJrV8dt989x2/MLnKhRBXGT6WAS&#10;E5lF6iHzLwCU57L8H5ng8xhE9++BCHc6OYbOoWTb4R3aoeTqBZa30EQZ5h6WV45W6mKpiLRORIeu&#10;gUCtrgXmFg8S8tFv8Do4uPVj+Dsa7j4EPwKhRzV/LFx2zmxxb/r9SrSWSuGvahZ4Gl9g3vD2ObGh&#10;ksdoVLKL+c3EF77T4egrwtUfw4dtQHq61ZuZT4MPT83HnphkbIlJJ5blY5WEgKeBXmGbSJ7k7wKg&#10;LjY3xGZiU3gCDse+wsMsq4NdD3rwMAvdui+Co0tfAuA4ZmoKHL0pmpNjHwV3z34YO3ozEuOt/j91&#10;MGtb9BIaru5Pz3qHSVMOwMt7KGxu43m9NlogmLr3hJ//Ujx/SuPghZp4a5be0E1ZAMiKoRFaCsv6&#10;p/EITIRVyM5Fxm/bsOWr+oiYxQZOJwCrL4+ga4U2bBzdJ/DIy0Ph6bMI7foLLtMr3/VwZWhLJtOk&#10;KfLOnqaR8RomqrAI2XkoOHMaV35si2BvskCGKZc8bbg7fCiViKEE86Y+GQ0V5TGPBSLhxYnI3bsF&#10;wQ3qG4C4525DWP3aKNjO8IwAKG+r3S2kgGKABVfDcf6XLrju6YHHVP6bfEZM1x8BhbW8xsIihYIE&#10;BPWHiQXkZSJ5z3Zs+PZbXJs2gyFjvKkr04MnY1faulH1ROWy5h2yLA/CcaVXB1zwdcUdT3fcIrCL&#10;fZQ8jJPamrIo1JVSGx+gZKiQBhAUeuWnImrhRJz1dcFTOoQ7nq44U98byXv3sCwKwVk23mNQQBu4&#10;ldEYUxOQvHktjrVsgF1NauO+nAeN2LxXhg9Se2oqS+Gpkzjb+idc6xMAvHzOHwhFZInqdi9mGbQR&#10;QpkAgOV/FxmB6MGDcLaGD6K1ysXHHWca1sHTrWTZfxYAqVuaF6rNBt5oeVnCczyeOBohNX0QSycZ&#10;7lIZV1o3Rf5Jhvv5VveEBj+0uahpG6KCBheKaIjvFPa/eoVbAUNxwcPO++1sV3ccaN0YySFabcQ2&#10;YXUqxH9LPQoZ44eT1cgAqWO3GTJfrVUdSauoL5mpyLwVgbPzViD+hrpdCDhRUQjy643dTZshff1W&#10;gl4Wc61Ih/YgRGa7m6k8rwlWZ04hpHUrhDO6eEAmp80mLnf4BiXXg4wDKqGNlZQydCdLMDssaa+9&#10;R+GI6dcZ4XL4jHpuEDgjf/oWb66fYz3lsIysLz7DjM7yydIVPo0tLxcq/WGaYv08XqQVY8LMXfCu&#10;NpD2PQwe6voi8XG2+WHIsK14Hm/cBeubdWZ2lRKystjZbzB30SF4VuuLyu5DGP5OhKP7FLK+aXAg&#10;2dImLW2+Izu/+sRcz6pEfG4hDsfFk/m9wsbb6VhncIyML47s704Oo9t8iqJcAuDHHYJ/FAsAGTOT&#10;AW6ITMHOiJe48DAFCcUWokuVzp5/iC+bsCB2P7NjdCVNbfGZYXZidbMPQY0aA7B82VFGI6TIVJC3&#10;enkJVctM5eD99x8VoHeftXB06sdQeIJ54bEGRbx8+2Li5G1EdT1JlUzGI1YhSzFPthRWjEAAaGpf&#10;8vAZHtOz7atTDeE9uwBXNZJGjygQFUvk/Qpvivm3NpBEZgbB7jiCfm6Hc/S6l3yr4HTjxig4daIc&#10;AGn0lLeazJyeiKR9W3Ci7ZcI8fgcl92dceObr1Eo1pOZQm8oQy1mIxSQBdADP71N1jgSx2vWQGh1&#10;X1zXWuR6THvLFuYpG+Kz6u5VP6lZU5pAUJk9F2foqSNsDrjt7YIwhnhJY4fjTRiVPl3hYAYVlo4h&#10;LwV4/gjx+/dg/68dsbdLF2SV96lV1K3+MeCqepExCMkEnK8JDFE3ce2n7xFMo4xz98I1Ly8EdfoJ&#10;b8kmBbPa/ktKXLFUSv+Z3Xe1xFHT8BPj8XDGeJz3diPzckKsuyPOV3dGxsZNxgkpppKTMmw7Owfv&#10;njxC1rZNuPVDG5z2dsaJJnXxYhuNNjuLbIZ1q9hHZ4Jk1vJVOF+rCcM0so1zhwkyLPdrpkkdEE80&#10;GiSQEhjnZaM4JAjRfv3N5hFyYKcaNcCzjStNuP1nAFBdDRpcMCGDVpMw3H4xIhA3CLJ3tKsOGeC1&#10;Fk1QemA3kJzIOhfQMYt8loFpGq9AkI3FPDDEv38btwf7I8jdEzHuzCPr+lCT+sg8fZQOgHVZrr7v&#10;0hlqL5+NI7U9Ee7lxGf9K66TLT4cGAhEhuPJqvXY+3Mv5F8gaMXdw/2pU3GgXg2c/eorFKwmSCZS&#10;B2kPZt4um1pk2Ro5ppY9voP4kYEIUwTD/Md4OuJsbW88W0SnmfyMWc1k+VlWhUumm4TAHRWCe71/&#10;RaSXiwndw9z/gsj2LRlbKvQn06Qdmb5L1ptiDemcatewR7kQVooC4wJ6+ZUbg+FdfQCcXQfBg2TJ&#10;w2MMnJwH4ceOSxERmWYBqekHYH0oHpe+8bv9B6PRsPEwhr79SKx4j9dURpoz4E725+IxElVr+WPr&#10;9guWg+az0gn8IffTsC3mFUlcCrErwwDgeoa+G27nYlOsBYBa+CH5TKj4t2QdbzJnyvrbmhqTjr1k&#10;gaGJeUhj5tjmpv0WLD4Gu2cPOHgMRWWfiQyBp5ERTobdaxwLPAAtW47BieOxpq9Blaa3yb0mzWUR&#10;ZWq4HpaCdh1mmu2v3dzGMq3xcHEPgG+NQVi7/pyZ+6NDS2cqFNgCU01V4HdkJJnPHyP64BHDgo59&#10;8xX2VHHEifpVcWPwQMT8thXpUeE0pDxWsvpPqOxSeFaYAbbcNGQfP4TzP7bH9mpVsYshaz5BUX1l&#10;GngooiaViPUoVMtKwMsDGxHya2scq+2LI9Vr4PwPPyFx01a8uREJPIunu3uO3KAruD5hMra1aIWw&#10;AX2QPIvh83dtcLLuV0jduoMKlEsVYZik4qj1FAuXEJyjo3FnrFZrVMFlhpfn6KnP1aqK0J9/xj2G&#10;YQ9Xz8f9jUtwd/lcXAv0w+5WLbCLYUn8nt+srXRZKqOITFJC0zQkUDFaSWoOXl67icd7D+Hh7IW4&#10;3KghQhnyR7i4IsjDhsPN6uP2sll4cmIfXhEgyzRSq0Yz3RCy8ALkMZx6eS4ITzfvwKXOnXHa1wc3&#10;yVive9txpro7bvbpg8fr1+Hp6UN4cOEYbu/fgeg1K3CZAHKyRUtc9PXCJTKKM02+RNKe/QTAfGNE&#10;ufFPEX1iL6JWLsSFdt/jGMHiSC1fnB/YAZFbVyHh2lW8y81lW5NtiHGxlOpPNmwlNxuvL51HRPce&#10;OFKlOvaQwT8k0zRzQE09WOCm89+TCgAUerzLKkBSeAzuUaceLluJK+1+wBmW84anJ0IIYCdq10bE&#10;sEA8370XLy6GoOhFmgljrc0WeH9+AeKjw/Hw2EE8Zqh/kQw9hAB9k2z7ircNxxpUR9TEkXixezte&#10;UlfyM+iki3KRe/4YTlF/L3q54pbdATcJgMEsz43AATjV5RfcHTYCL5YvRMjwQdjXoCZO0JmcrOaD&#10;q7/8gvsrVyHl+k28TqfzZbNpo1NNI3nxhOB5ZCtu9u2MC9W8cYuRThSdt+Ylnmz/De6sXYbc22EW&#10;WDPMTou8jXuH2H5LF+BcSzoib0YIZI0hBOUzTesidspoPD28H8+uXkdZBoFSURLLLD1TlCA+qK4u&#10;BcEi//sO30T9JqPhSPCzkfXZ3UZRhuLLxuNw+OhD06PBBmDbEkyYXxolvwAiGHV2+HEuXO2aKD0C&#10;zno/kfd0kq3xZI4kXdoma/QmpKRbE6vV5xqdRPYXlYl1sRkMezOw9k4mAS+bTDDHEi36IACaqTCU&#10;zwRyf1OInDqv5YWSjQTCTdFJ2H03FbHZhWaCtAju42e56Nd/CUGvL8FvpBmadraPZRg8AdqZ1cml&#10;P3p2X4r7RF8dYiJlZWRg9DaK8lXcwydi0aDRULjaBsHZfRQcyQa/sA1Gs9aspCMRwk1zGHbOijad&#10;2+VKK/cbHXQa83v2xGoaz/ZvGmH31zWxu0U9rP26JeZ36YzQrdsYItDDqbNDadEylIaerX4KbTqZ&#10;fGA/tv38E1b+0AoZV8+bdN8wLCihImlahDZNMFMxitKRe/UkHi6eg8vdumN7s5bY+f1PNNYRCB4z&#10;A2fGTcOhXv443GMAAWUZ3kZfB55E4/rMydjx3Y94cYishsxCjWbKVa5ApXJ5xQSEe9FIWLsUwX27&#10;4mjr5mQLjbC/Xm38Vr8Wtjauiy3NG2HjVw1xkIAaQ6+efYoeOS2B9WGNspt/WC+sZcOWBAIqc9aj&#10;eGybMA1rf+mBvW1/xqGWzQlEDXG5YT2ca/4ltn3dCOt+/hrLO7fH7rmzkP3sKeuLGqwOW0luDiJO&#10;HMfKQUOxmmlsbvUtDrLsx79qhiPNm2F/q+bY2rIVNrT7Duu7/YKVNLiFnX7AoratsOrrVtjevDWO&#10;N/0KpxrWx9Eff0LKWS23Y8YIgMlRN7ByWF/M+b4FtrRqisMtmuIA87Pq6xqY2/5bnFu2GqUaEFFd&#10;0SGZNqNoQb5WD2mkNI9h3um+/bDmu3aI202HUKxVB9KXfxIA+X8pncXJ1esxv3N3rPr+R2xt9Y0p&#10;67FmLXCETu23Fi2wnqC2qlMXrBoyHA8uso0ZGZluCZ7KUrNwZvNWLKFD2PRLZ+zi9SeaNcTJrxrg&#10;RIuG2Nu8PrZ81xzrf/0eW0cSCCPu8aEsx6sXSN6yCUEd2uNE3Vo4V7OmebHR6h++wo2pY/DmyEEc&#10;9uuGJW0bYk+rBjjTvAGOtmTbkZGubfctjk6dgoInj5kHZaIEr4vScHTnMizt9QO2fN8c+1i3x5o3&#10;xrmvGuNw86ZY26IZVv76M25uJxunDZSmpeLsuk1Y1LUnNv7UETtbt8RBXneseRMca/EVdrRpgXXt&#10;2mJFl27YOnEacp8m8DmsZAqr0LBfdbOYF17x65Cbyfi2/VT8q1MfYsFIeJIUubkORa0aQ7By5Xkz&#10;uqtDEZ7p5jILBoCElyUIGLqJLLEfgY7g50FM8Zxi1vy6aot8t4Fo33EibkVZo74Gh/JLcORuOrZG&#10;KXotxGpN7TODulmUbMMC1zHsXUvmV4FpfxcAFS/rJisxjRYXYHV0GtZEJeHks1d4zsxqxors61ro&#10;C3z7rTYj1Nq84bD5sqBkgq4eMwhqY+BFFJ8wfCeyE1UtLLDxGBoUsSZYZxe8xdqN51Gngb/ZZ9Cl&#10;6kw48n4n3vd9uwm4HmpNklYlSwzuSWmp/PI2WWlJSLgehdSg68gMPofsayeRffUy0oKv4dXNW8h4&#10;+ARvijQAw0aSnlLkspSG1hEbr5ORjrRrIXh8iSF7qp6ngYZi/kQooXe3pvTQ4FhiY4BZGXgdE4m0&#10;M8fxdP9uetL1iFy5HhFbt+PZgaMojIqmR03ntfLImciOjUDs3t1I1SYMRfR2AmMpQCnTZ4Zek9Go&#10;PhR+auujwphwZF66hLSjx5C4YzOerllJWYX4zZuRRLDOCw0m42Q+izKYJ+1GQz2UNogxk7mVMiDT&#10;iJ4BWcrrvEI8io1G/NUryLh8ESnXgpARfAl5/JwdfJ7s4QISb11GQuhFJJAxlxLwtPbytdpKAFJU&#10;gNyXz/EsPBzxoTeQFhSKzMuXkX6FeQy9QglGypUQpAQFI+nyFbwKuozEG6FIvB7K364h9epNPucK&#10;8s6dQtbVEBSnq/+P6ZYQyNJSkBwRwWeHIjXESjfr8nmkBp9FfFAQsuIe4i3zL70pJhvX5Ng37xju&#10;q/3VLopH8tOQGXaN7PMMsu4QUF4rhP8AbhVA97ekAgB1T0lxEZIfPcQzMs+Uq1epUyHIYt4zgoOR&#10;EUIJvsy8XcSr0Mt4GXYDBalpdOosh0ZrWZ53BSVIecq6uhWGpEtXkHkliNefo36dRwYlK/Q80kMv&#10;4KUkIhzFKWSrUsNyPSwKvYoEglLi6rVI2LwNT66cRQmjHO2KnXb7FhJunGMaF5AXchE5asfrrPsQ&#10;toUm1+ekMh3qLpX9bVkxUu7HIJ4MOZNMM51tk8q0M4LV9kFslxAkXruGvKfP8K6Q9VvyGqmPHuPl&#10;1RtIungRaWqDK+dpR5eQzuvTaVMpIWzbYOYvKpaRcgGfxfpTO6r+qL/aOUgqF/c4G339NzOa8ych&#10;CmBkNxqubsPg4T4Is2YeQ1oq24zw9ZoFl7M2U19oB7k577Bo8UX4VguAi9twAudEONomwdF9MoFw&#10;LJmkH+o3HI29R4NNBCm9f1X0Fpee5WBzdDpW3SkiXpWS/RWS/ZH1MQzeEJfJ7/Kw8m4hVgnHCH4S&#10;A4B/DH1N2PseCPN4YQFv4o28YdXtbKy9nYmtt58iJCkJaWJGsi+WZfeOMNSpMxRObn0JgKNJWafA&#10;yXMObF4zYXMZiobVA7F+2SXkZwkyVfRiVpi1SkTfpGeUYsqMXXCvNgj/aidlZqzv5D4CHp4D0L3b&#10;NNy7y/BS9/GBBkD5QeBVaLwOD/1jjF8gQrYnZdIYutCS8prKrbBTnfMa17A4OxtOt+ga4zV57xsa&#10;1ttc3iLGpxFXGgdZirq0BCYajSV80Wj4j0JDbWhayHBRUzqyedYEX/WTsUE11z6PTaQBILP9VkEO&#10;3mqRviZEiTGYDhuCsPraBGOmLGSc6kNS+Kk+tEIqBsM8GQbSmH6Gnqd8qreFSs6naG8ObcmoIpi+&#10;Cdap4X8ql+rFnHSl/pDK5FvgqB9MwXST+lhVd/yb38sYFcZo7r7qrFR9NOY3PkQNrvyZfg09VJXB&#10;g8lZwM7vNJHOZIiH8mbOahP1fGqQ4R3zzPzLmejaiqT0CH1+re+Ucd6sLBLoNIhVwOv1dpdSAqD6&#10;vKQPZgmi+o4YpmtEXfcqBKwAvn8cABlaM4+FrA+z9M+0g+pa9aJMqZwqpMrPZ2njB36WFRQzX+I9&#10;1vxV6ypzqI+a7I41ymKpzpWOfq1Iiwe/Uh1b6yT4Qd0O0qN0hsZZ2mldrJfXMSlLY3mD9Nsc+lsV&#10;xwtYn5pSZPSIf5p5n5obotE2vcTM3C/RdSoDxdyvW9+Y55h+dukn9VXTb6z+XGqCrpVzNjqvhCy9&#10;la5qZoARPkA5eZ6Uh8Ej1sHV058kZhxsPhNIhkiMSG4GD96Op8/k+ZkUI6rXtI3iN+ozZP0wK7v3&#10;R6Dhl3qjZACFZzPDZIbZ7UVz/ryrDcbseaeRWWCRpwz+cyu+ELujUxn65mL5vWLileYxF5l+PzHA&#10;dXFZ/E6//QEAKz78M7JGFFKhcOxzRKfQvK36Q2YqAWzyVnj79CDiD2Y4PAmVfebAwWs23Bm/e7gM&#10;QZOGo3DgYKxhKuo6ffNOC89ZqaJlPF68yMWgoWvJAjXJWvMMtZP0aHqPfvAbuhwvWVAdZby+lIxJ&#10;C3fU22BCDwn/Nm+9YqWKJRhqbUBNCkxFlYJIQaUrygMbsULMMi0DrBYTUJ+j9bcMhNcbKb+W15j7&#10;yv/WPTy9v67ie7N5qRH9zh/KD3MNlVNAbvKhv/nP+3t0P7+ryJOVX+ZDZyl1ub5Ld63nWaLPHwtv&#10;tYQ3anTTTEMiDMoVaHMDsXAL6GXwmrZARSei/D4NKnp5PtTnZpaymbpUt7N1jYxTWGfKLUOgcUq0&#10;V+N7Yfo66xnmWeVGY9LhfRXPM+Vmekqzoj40mFHGLzSSb322/paBizmJBZrP/E6OseL5VtoSlam8&#10;7c2zPm5T6zkf6p/5prGrnFZZrfxW5L9CVG8VdWau+0O9mXT5z8dtaunCH0V6xnZhGmaTV5N2haiO&#10;pDuqd5WJZePnCjH3lp+t76xyG3LAijHbSOlvAahEaRn4+xv/KQ02pPpatUbaTEGSDZXfU2LqhOnQ&#10;/t4RYfVKTs1J1Y5DZpca6kNSRgkmztgJTxIZZ4/RJDFT4eI92WxP3/GXOYiILH8nENtLq270FjtN&#10;Gytke59jJNniuylwcO1Lmyf7M/P8JsDmrUEPLbTojwGD1+JFotwn3Tj/uZ/7Bgfj0rCB7G/NnXys&#10;JPNbRYz6FHb9Uf4UAErWk1JuiY7HyXsJeJqpTUCZGx737qegV4+FcHXuCzevsajsOQ0uVeYRuafA&#10;3X0U3Fz6M6SdiSshmhemQ6O72h1FoaYFghGxafixy2I42Pzg4DIM7p4TYfMMgK1Kd4wevxUJr8Qg&#10;5D0IfsaI2UD0JG81ncIogvn5fw4eqorfi/6j4lLtCDOU8ob7n+P/s4f0Qlqg89879LtmUVhdRtQh&#10;MUGKNi/RkjVpVlZeGZavPoNqNQebjU7s2kGewPWvjn3Rss1UnDypXW2sxCyHSgAlqOqr2w+z0KnP&#10;Yjh5D4Cr90jeK8Yn8JtEAjUBTs4D8c23UxAS+txcr12XEhlpnH+UjC3hL8n2sgmABQYAFbV+Crf+&#10;KH8aAFfH5fCBadgW8Qxn775ECik2OZbJ2OVzT9CmGQvuMhDOntqkcCYqM463+U605v+wYnr2WoU7&#10;d9PN9abfRLtdvNOb5ej1+F3w9SS07TAflZ0GwO4+Fs7uI+Ho48/wuB9mzjmIzPLtswyLIdPTXEF5&#10;UXn2ouIyMsUsxL/KRyI9RUpisdkYMTW5BEnJxXiVUkQpQEJKPhKSeU6yJDGl0EhCciFeJRchKVXX&#10;6e8C/s3v+Nn6uxDxvL5CzPUV9/GcyPuM8Dk6J6VZaemzSSNV1+jaot+lZfJSnp+KdMz1vCaR+X4v&#10;SlfP0j2J+b/LW0UZJHqOJOG98Po0lpnySpKSy/pgHRlhHpNeU0qQmFTK38qfLWH6Vp2UC79T3cUn&#10;5eNl4u/rQOWqEPN81vM/JuVpl6fzXvh3As/xTCueZ5UjkfX5SmLqR3Vo1eP7tFJZNgk/m7yovlLY&#10;7mr75NeUUtZxkcm/yfsf617tXZ5Wgjkz/XKx8vXhN90T/9G9FelZbWrpl3UPn836tfJQkUYe85lD&#10;4bk8TZNueXof9OSvf/tH5OP7rHTUjlZ+X0r4vc7xPBuRfvAa6VhSEoV2I0llfhMTchAfn4HcQs3R&#10;I/jJ1spEOtQfSwZISy5gWLx+01nUrUtbdRwOu8cUMrbRJDID0bDJUBw5EmsCMUONyTBJIxlpW6Fw&#10;Kttl1LitjPp6w8mLkZ8WVJiNViaT/IyDo1NfNKg/BHt3Xze9A+Yesq6QZynYHf4UW6JSsOGOBj+K&#10;iE3FlH8QAFfxpj8ra+7kknam4jftHfgsHall1jRlrXX/beN11K09BE42f7NO2NFrEkPhCXAhHfag&#10;eHoOxcgxO/HyFSuR92iCdNnbHIaumrpAz8A6Onv+GVq3mQEXNz8T+1fyGk4wDYBv7cFYuPQUsnMs&#10;9lIR5hhvwntz819j+87T6D9gBvz9VsCv/3r4DdiEwYN2YJDfVgz024QB/qvR338V+vutx4BBFJ0p&#10;A/0lGzBosGSj+TxQ3xvhZ/3Na95fb+6p+L5ceK9kED9L/ur3cnn/m9JSmh/J+3TfP+Oj38x9/Mzv&#10;+/utK//u498qhN8xXOg/5IMMGLyOZ97D7wf5r8XAQWuY/lr4D+a9g9bBz38j/P03l9fFBnP2q6iH&#10;chmk5/B6kx/+PsB/Hb+XrLfKpLTKxeRJaZWLuadcdP17Mb9b6Q8w8uFenfszrf7l5wGs2/4U67qK&#10;fPFalmmg/xpet5LXrMKgoat5pvitYVtuomxhW2+jXlAGUQeUdoWUP888k6IyDlIZ9HfFueI3/m3q&#10;4BPyO31iffYfxHrneYAf63CQ6nUjRXXFemceBw5ebvKq7yrkfV0aHWQ6Kpcpm1W+gSyPzgP+IOa3&#10;ir8HK321t3XfILb7+zT0vXShQsqv0/r8gUNUts0YxPrxY379B22A38Dl6Nd7JtasOkBnnk4bo72Z&#10;kF+hr2Xz+cSz3w5cRtNmAXBxDoCHbTa8vWbhc4f+qPflMOzaE2y6FM2hyc5lBFL1KfPISS/FgrlH&#10;4Ft1AENegd9kuPjOIhDqBUdkgfbB8PbujuVLjiCL4bUOwWZkWh52hD3EtuhEbIjNxKqYXKy8TQZ4&#10;myEwQ+FPYdYf5bOVt3XTn5BYxtoxRNmYPKyLysCeOymITC9EOoFLsJST8QazZ+838wPtvsPh4k0U&#10;95pIIJvJAjEsto2Et68fFi8/Y+YSskpRwkopLdWoklVITeTcuz8SjZqO4H2DUMkjkPSYQMgKqd1o&#10;JLbuvGn21DQOxfQNlZp+iDJmICr2Jbr3mgwPj1/YIH0ZkvvB5joSNrfRBNRhBGY/A84u9mFwtVmi&#10;dcnOboHvz85uAdbf5vMH0d/mGor5/JHouwr5W9//8bd/63f97fQ35OPr//q+ALPhhKO7PxztEjmk&#10;oXDU97rPNQCuLKOL1mW6+cPm7sfv+rEuBrCc/I51YsqruvkoXdWfs8T8zjpimi62wZQh1nMrfi8X&#10;XV8hFX+b31yVh3Ix930Q1a8RflZeHe0fzhVilb/i+UN4n7+1Q5GH2nUQnW1/VHbtBTdPOmH+5uw6&#10;lEIn6kIj01nPKZffPf+v8vX7/P/u94preDZpKU/lZ9VbhQ65Mr/mnToiBNI7c7b+1vsrXG20kXL5&#10;XR5M/eo6ipslLhVnU+e/F3ONzh9L+Xfvr6Ho7YwV4sR8SRx1Zj06US/cWE4Pd7I4t/5wdvwRP7Uf&#10;jeCgu7TRiv5Ugp/6yWmn6rs7eu4umn/N/LvS3mljHrYpTCMQtesNxar1F5FfPlDwVsteyBwVPmvk&#10;WIu0ftsRhvoNRsBZLzYi43PVROcqM5mn0XClzdvdeyIwYAXiX+YabNEowMPMQuy/E49N0QlYSxK2&#10;Ijoby2LysULgFysQ/ARmfUI+WxGbgz8jq6NIIaNeY3l0KeU1M5GJww9S8KCwhBm0CvuUGR4cuA42&#10;vbLOkyDmPRFOeieI5vN4jIOD80DUYQVt2XEVRRbmmUrR1JN3elWiaDWhfuOOINSoz4aicjt5j4ED&#10;KXFljwA0ajEem3dcR546A3iIOaoztYgNo5VAd+6n0eOthrsXPYv7UIbf6kuYYUaVXM1GiuPMEPt7&#10;8Zz0kfzx7w9iVrlU/K3PFfLR7zadK64xfZgfvqv43krHes7vvhftVxrl6WhSueY/aZ21C89mLlT5&#10;3zqbeyvOH31W2q6sLxcj4ynqU2H968UzrAObx3TWyQx4KNygsTq4DsAXLj0Ysgg0VDeTzbM/5NXK&#10;i5vHVCPKpxvTs2lHXtanzYieTeX/hOj7CrHSLj+bz1Z+rXN5Oco/m7JSKs4Vor+t5/M+Rhl6h6yT&#10;fQQ/U0dofH9x7Iu/OPUyhu3qOZI6p53MWSfuyk/FMz8hHjorX8pfeX4rpPy7T8of6so8i2LznErj&#10;HsO69TNrXx3pdE39Gr2wnuNaXg/mbNJRehVpasdjvX5C578tph3MdZ+SD9eJVSkqM8J8uKjuqBtG&#10;PyjOtE3t1alJy65uvdGjx3yEXL1P5icrI9EggGlOLDmHGWA+eeGpGbhw8xhIJxoAd49RJB6B8CGj&#10;m7PoCF6VszYz4EP2ZxYf8FB6x05GokUb6p+myqgdvecQH6bDznx4eRMz7H3QvcdCxMZYO82r9/8l&#10;MeH0vQysvvUM6+6kY9XtLCwjIVsWU2gAcI0A8BOY9Sn5bHlMDv6MrI0qwPqoUtLOt1geW0Y2mIeN&#10;UYk4/iQVCSXWrmLqYo+MSUXnLotoYApjVUAZMxuCYOjqORqVnHuhcfPh2Ln3pnkFhbDzjdyCht+N&#10;fwGy8t9g6arz8K1BEPQkY6kyGY6+E+BIT1+/8Uhs2xGKIrPwlHeQnr9+8xqFmgLBv+89yUfAyG3w&#10;rjoQji5kB+56Lik2G16Nr7z8TgQaUl4j+vsTYq79+DrK79LQWTtdsJwCG68pVDJN5NRv+pv3yoil&#10;3OrnMMZcfr0UUUpJpXVRXoxyMq9GqLA+E+gExhtxJOA4+QjQqEC81oX3W8+xPus+F5/RvGcEzyPL&#10;gVDXWHmyeU03eXWk5/WtPQI/dlmGfkM2oEOXBfCqrpdKkxnzHstZCGSUT501v5MsXoZryq68j2W6&#10;fJaMnuV6D5jmmooy80yjNsLvrfvVzzOVn5kev1eZXZgnl/J6NfXBeyvKpg5xpaW6tMqo7ZDK81i+&#10;NZLNZziatJ6HbgO2oMegjajXTOA/CO5V9VrXMeV7yLEc5hlKR/nnNUqPfwt0jJM2ebbKY+Vbz7by&#10;9V4PTDvpczlo8qy2031WOQQwo1Cj0Tj81H0Feg3aja+/Xw2PKnw+29JZr5Uw6Vr1YdWtPiudivQt&#10;MbunSGcJ9G6sa6vcVt7fy/vrPvrur4Rp+FQIny+94neK0pzVjqxzORKblz969lmBqJjk8uEyLV7Q&#10;KLCmxWjEmOB37j6+/mEmKrkNJGiOYcQ3kozND14+vTF15j4kpGrWAaNeGqMGT7TRhJmSxO8uBz9G&#10;+46T8blLbz5X0+aoB4wQXegEPLRZAiORNq3H48oVvZlQE3/eIaW0DJceZ2NnRCbWxqRjWXQawS8X&#10;SwSAsYUEvkKsJgCuYDj8Kdz6oxAA8/nhn5eV0YyxyQJXRTOWljCx1TFZWMlw+NzLQiS81t5iYmXA&#10;xQv30aLlFFR2YYNJyTWZ0YONKiAjyrv49EfTNuNw8jS9TKlY4DuUvpaX0dQVU/PITH+DeUuOwrfu&#10;QFT2ZFhnjG0UHJ390fDLUdi976bZvEWHRoM1paCYtaaGe/YiD5Mm/QYfn0FwcPA3U3Lk1WUEFjOy&#10;xFJ2eTKyRLIjS9E/LUbZDROazrSm8yyDGkMD1bC95j2RjTB/rmRYrl7zCUIsdxUB3Eyj9G4+MqrZ&#10;DNPm8Dum40tQY7ra3seZYb4rHYVeOGVAkeAlZdc7lQ2oSVGpvErPAKAvwwWeK3myPmhIzt6zzN+O&#10;BvSo5L4MLwgALqxrTU63+/C5Ah0BCT21V42BmL3kJF4kA0npwKPnbzF2yml4VPPjNf14DUMbllHd&#10;F9r2zM7PNru6Mvidu4CLdaIRO22Iy/I66f3P7mIPo2G3lxu0N9tL73vg7y6evNdzFu+daerPru/c&#10;5zFUV79PRd3IEHivMUgZpoBpvBkQs1N3BAQufKabzyheN5zGSnAkaLjah6PDz0sRdC1Fm7AYOU79&#10;a/btKIJmd9h8FWaNMB307nbWr9EBOga2l0YdPdiudo9ZJo/6XoZpOSpeq407BRQEEe1D50IHrpkO&#10;7r5yCsyLbRLvp/64W0zYjW3hxLx51h2EBRuOIrXgHcIjAb8BR8luGIYzNP/czjCdTt3aT1OOgc9l&#10;vuwEQgGKm3SITtvFrnqfSmCYwmeMg7vKQLCxWHOFSC8/yO911gJ9IwJutoeTO0UA7M3nss4ruY9i&#10;/bPMTN/RPhD9/Nci6naKIRKyyTdlhEDalqiFlnCevnwbzduOwf927MX06EiZnrobvH26YeyYtUiI&#10;zzP2qGmZmqJTUlZgAFSH9u1r/xN1gM8RFjgzj05sX2fZkNdIOLkMxJcNJ+LwnjAz6KG7Ut6UIvRV&#10;GnZEJGJjOLEnpoCsL++T+PSPyp8GwBUEwJUGAHMpOQTELFLPbCyPysTWyETcTCxAOmtOAKTVVDu2&#10;30LtOlRCtwCzA6wTvZsTK97FV9tnBaCyrSc6/DQN10IttNd8LbOFlkaLrL5Ss5JtxvyDqFY/0Lz5&#10;yc2XSksldbT1R70mQ7D/YGT5uuF3Zla+2T5JifFIiC/GjBlHUb3mcDLBoVROGb8U2hJLSSo8vTpf&#10;xUz+qEQf5PcAqLXPNAB6ejcvgo17IJVsCM9UbHfR+1nG+F0IWnobnpOHugOobLbxDDunMP9SOoKX&#10;ZrvbadCaMU/jt3nMpzLMZpoEbIKynYzNRW/ik4f2kNGyDGRETjRCB8+hBL2hVGTmz3suf58OBzvD&#10;LN5j43Od+LsLlcvBRexsLvNL8HJjWgzH/IbuxtMXwIWgJ5g5ez+u30hCeFQZuvRYTeZO0PAgCNgI&#10;Uja9/4XlZjjnZhcQTYS7wJv5c2K5tFTJzUegTSbGkEZ9i3Z+r5DSieVzVn7l5flsF9WxCfkI0ARL&#10;Z5arMkMuJ0/VHdPXNe4CXTmnkSxLINNR/5sfnz2UZRCgWQzIhKysZzeWt2nzOTh49DkePi/G3CV7&#10;sWbTGbxMeYc1m8NQrzGNVH15doIcy+JupwHKEZQzIC3ftLlNhBfB2N1jNpzMtQEM6whoclrudNYe&#10;rGMaqE3PdWf+7dQTipOrNvGYQsAnODOvrmxjJ5WHutDNbwse0LnciE1D/4Hb4UbjdnXtg25912Hu&#10;qqsYPO4oPGqOMPviuXhqAjDToE6oz9HJJYBOPpDpDzflE8B6CLz5bJvKbHTx0/IpvTVi9F3sk+1h&#10;FyGZCrsvy0FHU8l1MNx9/KkT2xB3X+u8ZIu0JzPfT+uvSWxoj+eC7qFtB+qrjeDnNZz3SofVLr0R&#10;OHwNXjy3lr0q7DVzNk3fvDVPMO5REnr3n0/9oG4RyJ2osw7UI+mPMx2cjelUYfi8cMEp5FtZQBbN&#10;ODazGHtj47E2PJHsL48sr+CT2PTPCAFQCPrPywqyPrHAlQTAlQTAVQS/VbGZWH0nB2tuvsLB2GTE&#10;ZuhdIhYIqiDLlx5GjeqDCEAB9JoEBO/pNN7pLLgYk1C/G3p0n4fIyHRWHL0GK7tUo0Wi3WWaoPsO&#10;aRlvMGvBcfjWGYrPXQdahkUw+ZwK1bDZSOxiKK1FGNYhJKXvEIjySEtjKL3yMuo0EgMlYBBEjLJQ&#10;oVypBEYMAAoIpSwfec3fie6x+sHcBFQ0IvXpGMPwHgqf6kPgU2MQPKtSoQVUZElSOjefsfAg0/Ou&#10;rqWCDMl8xVzUFyTgHAZPXyq47zCGnyPgQSfhTNDx8JlPkCFjcplGo5wMn2pkKVUZZlRRODcantUn&#10;wYfhq61aX3jU0CgavyeLcPOYx3wJsMSchjM/o5gvXluVgErjcaO3rkkGWavaSHTtsgTjx21Fu3aB&#10;qFH1e3T6ZRxGjtyMH3+cjKpVe8PLk3kSGLlMMms5q1QNhG9VtqHnEALDcDJqsRMCn/tsUz/2KoFm&#10;54/qNQJ4L1kBwc10ORg2p5CT4R2Nz0aj8dC11Qbz+sFknAPgVXMg60IrAKgffKZCXhc6SPeq/sz7&#10;ID63P50Y67gajY71rfq3e5BF21RfQ1CHzjFg5DoEjFqK1t/3wXc/DcaIcWvRvd8iVKlF8NJcVNtM&#10;hlfzCFYEQDoKbePmKhak0Mt9KnzIbKvyub4+fqhShc+rNpQSyM8D4eXbg2XsDgcnMmNGNO7ujBZs&#10;01gv0+FTZTrPo+FddSi8qg5h+4+kjEbr9ovgN2IXWredRZAcBG+vQby2G6bM2YfHKcDZq7mo/SX1&#10;ykuL/vvSMfZiWQeb1RBfNZuMr5pPRr1Go6kTg+gAtKGAnkvmrGezvv+W/LXeloscBsvtJiYuhm7X&#10;33Ry7kNRrVYgpk/fi/gEK5wScKkrymxoTBssoimduXCXZGUugXkQ2502RACs5NaPkcQADB+zGU+e&#10;WailCdR6n7TZHEGz5Hk8i8/G4GFL2Q6d+UwCJvW8MiNBB1/akc9MUzYfn4GYMGEz4l/lmfBZk53v&#10;ZZbi4O0MbCA2rGCkueR2JtmfwtxP49M/KgRAJfJnRAhMJsjPlmRTMrDqTjbWMAzeFJ6EI3eTcD+7&#10;yBRAyJ+Rlos5s/bRgDSyFcDGIDMwYQ49GhmSOz28h3tv9OmzDHfvaasF9emRbos6U8wLuXkkJBZh&#10;zqIT8NU0G7IeB4WMBJYvXPujcctx2LI9BIUMN3RovpKWLJnVIDyyySK37Q7Hly0ZMrr2Le+wnUBD&#10;nkIRk7MYjViWCRU+JVSiCvDT2c7822jc6mxv0nIalqy4hHWbQzFy3H74Vh+Lyk5kde70kGQD1WqO&#10;xfCxB7BmSyjmLwtG4+ZUYvfBVKSBGOC/CRu338CS1ZfQsdMKAtgopkvlpFd0cxmOH39aQwC/jpUb&#10;r2LQ8M1ke33Rpv0SLCaLWLstBDMWHkez1tPMKKedRu5KVuJZhd582Fas3hSG5Wui0Kf/AeZ5CKoQ&#10;cGZOPYytG4Kxfs1prF51EOvXUdbux6pVe7Bq9UFs3nwKGzZcRpfOK+HuFkjGFIAuXVdj9doQbNxy&#10;HZOmHkH9hmSyLn6sR7I/t5kEskkYP/0ky3EN4yfvRZ26ZIM2MVqFjeqDZFnEugnALix3szZTMHXO&#10;UazfFoy1my9g4coz+K79ArIfloEs0ZnXVa83CpNm8prNQVi38SLWrg/Gr11VP2SFNGCxNTfbcNb1&#10;QPTouwALlx3E0VM3cSPyEYKu38aeI5cwY8E2tO80xYCtGK0HnZKH7iOzdmY7Oqn9vWmEBNLqZMxj&#10;RuzFxg0XWf7jPJ/DhvUXsW7tGT77GOYt2g2/IWvQtBnBxM2P+RzBemaI7zIY332/lPV8Fas2XsOg&#10;wN10POqqGUpdG4BKTgPwZeNpmD3nDMtxBht3nsbVyDSy07vwrkJbcOtPkO6Pvn5LWX+XcT7oAa7e&#10;iseV0JfYdzgCM+ftRdv2eptif9oPy+4u5/a35VO6q753vZLWTudok6Nk1GFjHds9/FCrXiDbPZh2&#10;aoGfmTBv5tlqsnOpVvPhyMkIfNeO7NNtKDzIpD1EBtiOHnSUI8ZtwtOX1hCo9ngsfasX6ueiSDu8&#10;8HiWkI+RYzfS0fdk/ug8jY0x9K4ykQAoYKZukNQMGbyOIKpX+hP8SJ+eFZbh6J10rLmRRuJViKV3&#10;8rE4jgCoiPN3mPTPy59mgBpyNhKbWy7ZFGUqk79nYTVBcGN4Ak7cS8SzIu1PbB3xCQUYNmwLmU0/&#10;Fl7UmQ3iwzCEoZKH53gyBrIZex8EDNuMh0/zTWVqavTrUr07gQ1DQNSRlPIa0+YcghcVpjLDLTd1&#10;jlNx/+Lcj+HwCGzcHIycbN6tyxmDa1G4Xq2nRtUyxhOn7uP7djJaUnh6VU+GNOpjMQyQlLyio/zT&#10;Io8p8LMAUH1Trgx9K7kNwC/dlyMx1WK95y7G04tPhrOzJoWOpff2R4Mvx+Hc5Vdm0viL5Hc05CX0&#10;pD3h5d0XO367pKIhk/oybfYBeFUZTE/JMEzvOnXrjclTDlqbp/Ca/Sej4FOrF1p+MwNXb2aZ+7LJ&#10;fOctPEUjHgBPhdLOA9Hh1/GIfZRpquHJS6DfwB1k4F1Qu35/REZYu25rYr85U0x984P6bnXkkMLP&#10;nXOZrIWshp55LsMSORH9nJL+DhOn7CIA9SLgMox1HI+a9Sci+Ja25QJCrr/Et20ZOrsMMyzDJiMU&#10;2yeo28iMXd0HokuvJbjzSBsZWYe2T5o19wwNcygZJkHTIwC/9lzOkNbqO9IUJ40eTpl6iMA6iADI&#10;0NlhKOo1HIElq87geaL1Kn+lp6XEKpo4jO6Oup+CybP2o2ptjVaScTPMdma+XLXFkli/+qJcRuDL&#10;BuNw8fwjU0alI9FUKwFAxZHOSORC0CN07TmXQNyNOjAAlR37YPjw/cilsqt99x19iOp1WE62hSbz&#10;VnIejJ87rcajJ1ZCWQVvsXlHCL5uMx+VvghA3XpjCZ6X8PzV+xCGIafAxKrvXCYaGvEE/Ycso771&#10;Yt0QBKWL1MlPyad013SnqOtJ+27ybw/PkXQEA9C85UhsFXEof7Q2wdBb8jSoqPpUPvbsv4aWrdl+&#10;9oF0hmTvNoIxSYtvtf5kdatx93GGVWeM3LQ4oYzAZy29pK6/KsHEqXsJ9P3JcP2ZF/Wl0v6qzMAX&#10;Cp99GEl4Evx7L0VMbKqpc2FGPB989mEqNoUlYkVEDpbGEADNgEcF+H0an/5R+dN9gH8PAJeSDWqE&#10;ZV10JrZHJeHco3Q8L3wL4ZGOR4+yMHDIKrKBfgyBR1hhEZXPndTcQ6GR5na5dsPggDV48DTbKLBR&#10;Ymp+qZk/xL+Y1qukQsxdchjV6wbSuw4jkCqsnoDKZGI16g/BUs0xFJGU8pZo3aZWm9Ci2agaib8e&#10;8hQ9ei5gg3ZnOMSwS/03zIPSUKeuFQZ/StT/9xEAGs863IThv/RYhKR0NjqfqT61Bg1Hw8lxCBWG&#10;oToB6cvGo3Ax5JnVqZtdis7dZ5HtdIWXV3fs/u0Uv6WiF77B9Nl7GFoOIkiMIViMhZ31MWXqbgOA&#10;qotDJyNRhSGHnSAwbtxOpDFE0BERlYqffpoJF6fOqFalN9ZtPW5AhU4Ua9ZfRTWGc64ufVC3vh8i&#10;o6wddtIzi3H4+FWsJtvZsPUC1m25SIZ3hU4kBCvJLrt13WaWMdo9/TF70RnkUTPLmxIR0a/QgaGy&#10;m2s/stQRqMew7dJNC1ivhz0mAI4neAewftVXqnqbyHZW2Kq+sv7o1nsB7pf3F5WUWHM49+6/zfCZ&#10;rN4+lKy6D8ZN24Msgm4hfy8lk9ezFabZNEeN7LNmbTIXMsN8CyPx6BkjkE2XGdbvwISJm7FjzwXE&#10;p+aa++JTX5NN7mMoqzmL6npQH7BG0dXeNETXIWjUcCTOX3hgrteUqsPHLmPFysNYt+4cdu8MxZ2o&#10;ZO0Cb36PuJ2ADr/ovdgDUbnyAIwcvdvkQ61x+NRdMu1hph/U5j4ZlekAf+26FM/IknTEJ2Xim7Za&#10;NdEdVXz9qK8XzDvjdTx7no3fdl7ClAnbMWfaPly8cBv5QnQe4XfT0KHLQtYNHT/r8+N+v4/l07pL&#10;UXcMy6r5h85ufQwROHU6Rq9tZqHe4g094Buirll3za+yyTu2HwhDk1ZjCPJkvHReXiIMbB/vKv0Q&#10;MGo921CvYZBzemdWZJmdtMu15FVaCabNOsRIqQ91SLu7kGR4zYQjzw4kQM4EQBeG/r/+OhnRkS+N&#10;8xX4veJzg54UYcetJKyLTMWy6Azii8Yb8rEmssCMQ3wKm/4Z+T8EQDLBTwCg9TkXq2LzsInnHVEp&#10;uPAkBy9YwRYZBm7fy0TPfisY4gyg8mmzw7EmBJGheFAZPcg43AkKfgErEPcw670nNxtO0qtUzCJP&#10;ySih4lwkA5iCz9U4VRjKMJyoTBZUrZYf5pOxWNvuyJOTBb7VFuYEQc2yZkXfiUvH6LHb4EMFVN+k&#10;s1gAPaMzlcSEDDq/Vx4Zi9WHZbb5Uj8KAdBVAxMsQ2UqU6ceC8hOtVUTAfDSfdSvTyOu3Jeg4w8H&#10;h278uz8uXokzypKc8RrdehAAych8vHpi17YzJp85eW8xbeZBKpo6/smObQQL525kgLsMmKnkB4/d&#10;ZjhNdugyBLVq9cbuPaHmTftS4g0bzsDHox26dpqMxy/STZrXw5ING3NVvw3Dlwb1hxMAH5nfou/E&#10;46dfGRb6dIRvjV4M53rBt2o/MzPfy4fMTwDhPB6ePiPocM4ToK0VN8WsQ7XLrr3XUbcujcmhH+o0&#10;DERI+HOT7tVbcfj6W0069iP4aWBJLGsSjYCOQ4NBDAu79V6E+0/LwSnhBZKSMxEVlY3vv58PR6c+&#10;cK/SF1t3hxJU3uHO/Qco0EviefHMWbtY9p6sm97op9ep0sh03H32Cv3956B6TTIk5650EN35uRvG&#10;TVpLZmX1TUXcyUD7nxhm09Fqsb2iEI3Caq6qs20gGjQYhtPnHlptlFlIljeOZfiO5e+Gar598FPb&#10;iThzOtzawIZ5WbEmCL6+4+FQ2Q+jx+xAARtI9XLgOJ1UTYXp0pepqGTzQ8cuc/HsldW98/hpMlo0&#10;H4VKlTqhe585eBxvgcizlzkYMWIVavj2hQ/Zlq97X7RqORy7910zLD+V6jtryRXqYSCjgw+6aYk+&#10;W33Y73VVjkfRjQejETI/zcJwsmnCeH/099uA0OsJ5SyTDqiMFkqiUT52iDTq4rIN51C7mWx0MB3h&#10;NDJnpkcW58O2mTRtN3VM/XxkvaVv8LqEoa/edFgeViQkFmPqzJ3wJfNzYfldNIDmyaiAAKjlsRp5&#10;dnAbxLB6CoKD75l7xJ7VBRn67DW238jE2hupWBWdhuUMg5cTX1ZH5WFdRIEBwk9h0z8jn71ncv+s&#10;vAe9vxb1Ba5UR2VsAaUYK6JysSk8BUHxRXhOrREISuEjr75A146z6Yn7wbHKOHxBZuBsOtIJgr5s&#10;QIa2du8+GDpsGx48tlhCqUaiGIuoU9VsXsmEcgreYe22K2jYVLPoSc/ZwB5icPZh9FADGaZtY/hX&#10;PpxEGNQOF5rIqX4NHakEoiUrT/L+MXB0IzNQA1NxNF1Cm7Na880sI3HyGQ1Hnwlw9JxHoCSgyJgJ&#10;2u52GrRTb3TvPg9pSVbj3wx7in79F6Bd+5n4vsMM/NBxPPr1mYjIyHsGIFNS36AHQ2AXh97w9uiH&#10;37ZbAKi9ESfPPEowJjtgGOjoNQwOLt0xcfp2M+teqe87egdV6gSQQQ+Co3tntP1xOm5GWqHw46cv&#10;MWzoJBzac9nUczIZ3tjJ+6l8Wimh0UR/1Kk7GOGR1nsU4h7GY4DfHDRuOoyh0ATKaDSnt2/Wejzq&#10;fslQyXscHdM4+Hj7YcH8QygmCr9+XUxQjSSjykR6zjuMHbsDHm5dULdOP9wItxjg1bAHaEkArMxQ&#10;18F3HOuN4arqT69B9J4EB9sodOmxFg8fF5iQJywyCkFXg5CZ9RZD/TfB3bkXvm45DldvPEZKZhEO&#10;HLqAzExtP6Uugm1wcO3EEKof5q0+bVYHaD788vWn4Fm1v9lIw817GPWAEYbTINSuMQgHD4WZezMI&#10;4FNm76N+9WMbaq4jAUODLRqBdu9NRzEWV0IfmrpLzcin/i1E/a+GouHXDPlqDDdzV3v1n4uscsoZ&#10;HPIcrVvOxBefdzE7FIuoqTyHj8fCt1YAHMi2HH2m4V/dA/BD1xl4EG91ETx8nE0AJHA69cC8lWdM&#10;X7nads+Bq/D07kmHTMDw0DSfEWz//viu/XxMmn4KU+ZdQMc+a1HJO4D51oj/VOrmBDIpjWZrkvMU&#10;6sUU88Igrb5ylhMlcLlTVz0Jko6OrI+6IzB91jHcf5Jrnqk9WTRFRbbxtnx97qv0IsxbdQK1mg2H&#10;A8HPgVGMB23TTruqWWsgFizaj6REqz3e0hNokMTsoKOlcvzuJcFv+pwDdKR94MYoyJt5c9OMBOqB&#10;azXldywBOZDgPooOJdbkQ+34ijcHJeZhC5n2cg163CauEFOWa+CjnGQtN1jzUVfcn5T/EABcGZNp&#10;RJMTF90uYmYLsZw0dktkPK6m5CKRCmKqmFoSzFDjm2/Gm/DRQQzLe44BFk0f0fQNZ3c/uPsOxIgx&#10;W/GE4bAOTW3RJgjq01M4q0N28dveMDRrMRGfk3FpdMqjygQ2GtmHd28yyXVmTpM5WMHWNj7FBFKR&#10;bYadROW9B2PxzXeahzWQRj+cz2UY5qEOfAKgAFFMiErmRINx9JplFM14V3XEu0+Ak3NPdO02E5kZ&#10;6mukoeUU4cGTDMQwZIm6l4aY+6l4/DAD2YwpZCApaW/QvdtSODsKAPtj5/azJi9ZRLnJM45SafXS&#10;eU0ZkgH0IgDuBKNjoyj7j8YQAAczHwOYL7I6H7KP8fsYCjN0ITOLjnyA3HRr4GffoRuoVT+Q7EYr&#10;EMayfIMJgAEMl639FXMKS8jIExF8/SlB6yWuhvMc8RTXohOwbkcYvGuOpMcfQQUejIXzTpgtE0tK&#10;3mLhkrXY/Bv/ZhphEUlo+80wAk0XREZYs/avXn+AVt9Yg0NOdEiOvmNR2ZdlqTqGoY/aZqSZavOw&#10;3LmduXAF6zdvNmxkyYKz8HTtin69liIlvQyRt58zDN2NtDQrhpg2azsqEQCr1BuKrQfDDCvOKHiD&#10;gJFryWy0DZM12GJj/Xnax8PL1h8rlh834KRVWcvXXiDY6To6ObahmYemfkGfIVi19jLSs/XeGjrr&#10;4kJExL5AaEQiTl9LQO+AffjCuS9afDOEjDLDtOP9hwVo124O/vf//hEjx2w0z1D7Hz4eRwZI8GCE&#10;IH353DYS7bvMwYMXGSoCHj3JRwvqq41AvGWfVYZc1uusebsZNveBzUwREntjyOquvvGB/LsP67Mv&#10;nKoMgRPr0+67wISTZtMROiqL9ak808yGwq6aBuVNB62BPbU/CcJXzSZi3fpQ8+oWA35k85ppUVLC&#10;un1n0deXL/Ksfuia/mbKmZltoTmJ9iGoV38EFi4+jowsi0CI7GnTYBEKRQY6EtPKMHveYdNNo/bw&#10;1rQhzQ/VS9OYV01I11zDxk3HY9euUNMvL21NeVOGW+k5+O1OIlYxalkSlY6Vd4U16lpTCFwBglr9&#10;8e8CgErkTwhj8U+Bn0Tsb2VMdjkAFmJxXAEzn44lZAbbY17hRnIBksnkzFoN/n/h3B3TV+SonaB9&#10;pxIIJ7PCGV4qJK5CACDVt7ESR47YhQePcoxyCULfQYMk8lpMieloDuChw3Fo/e1MOJIBOHoMg70q&#10;mYYGBDz88WuXJbhyheEZFdQ8urSI9+Vbgys81Ml94+YrDA1cw+d1sdikt/q+CIDqt6BSmQnEPDt7&#10;UQiGGgDRfCwNcjg6d0fX7tORlqGXfQP59KSv0gvxioD4kizsZVoRUpJLkJtH8OXvyVSSbt0FgH3g&#10;TWPcse2CyUc2UW7KjCNUNo0caxdcTfjuzXBjp7XrOq85cDQa1er4sW4I1nQULvYRqFV3JEE8wmyt&#10;WK6HuP8gFZ27zUJlhpM2M1o9haFIIGrWGYbwCAsAi4g4GbmlSMkqQVpuCVJzixj6lILRH05deUGg&#10;HUFwH8owPQCLF5zXUk6zj+bocUvQqm1/3IpJNOXdsvUEWjbri5uhVmh9I/QJvvma7MpNU1bISnzG&#10;kgkOh2NVbXYrYAxgeLkUj55agLDv4BmMnzyX9SOdeI6G9ftjxvTdej0zdu+/hOkz1iAry+oDNADo&#10;3Bm1m7DMp2JMnaTmlKJnn0VsN38am3YimQmbbQ48XKfAgwxq3px9Zt25mn/d5hsEE4anNEzNSxRL&#10;0tpT36pjsf23KNPpr73vtOdkTv5b1s1bPEsHxs04i88du6Nx8350btYrX+8/ziPLn4PPv/gZI0Z/&#10;AMAjBMCqNQgcdq0smUPAHo0fOy/Ag+dWNPLoSQHatJkG32qDsfNQuLknlc5x0pSt8JTjt08l6M02&#10;0100Adyd4ONGIHeyDyKrHsa2F7sTyFEXGU5qOpmJVgSC0lONchMc7WS3WnPsauuGDj/NwOkzD/S2&#10;AKMj5p062k5O7E9IxkzciU5EwJAN8KazquQ0hrpPEBUBoCNr0GgI1m8MQpa60plfzbet2H/Q2mqN&#10;DC6lBPMXnWDZtT57KO+XMxpL+1FUx7L4zGa6fqjfKBA7d19HXpF2BqXeUyLTMrE94gHB7xWWRmSb&#10;8YQVd4Q1Arw/yh8w6U/IZ0sJZH9KmLGlBLpPyfLoLLM4eSkRduHtfCzQsPWdbIJhGlZGpmLPnVTc&#10;SElHxju9s0EVB1w8fw+tvp2ILxguOXsRsAh+JsT0pmJ6jWO4MxK+9BraLSP6TgLvkCLTS9Pr6D2s&#10;Fb3SAsELl1/i+5/no5KtDxWFIZ/vbLI5AphtCL5uPRlHDkSZjYN1vVjgm7IiKoC8mYUaL15mYd78&#10;fWjUeDScyUw1KGOvmCqjkNeA4ETmbTS9qybJalST7Ma1B7r0nGUGFVSma+Fx6Dd4Ntr+NBE/dJmG&#10;dr9OQL9+8xh6PjW/J5HZdO66gCFJH3h5DiEABpnnZxeUYvK0fWSVwwmuBFmyFEeGSXpLnsBA9x5i&#10;CFy1JgHQw4/Kr76dSWQJQ9G1x3zE3rUYWCENd8nSY/T+PeDBsMPNczavY326MYSpG4jwKCsEfhaf&#10;hPmLd6J3v8Ws39XwG7IKZqeVoVvN8jivavT8roEMgQdjyaIz0BtFtaP/6HGb8LlTa4bX25CW8xaJ&#10;6bmYN3sLYhj66wi7+hxtW2sU2JqvZzbE8BlO9jKSjFDrdoege89FePzECgkPHLmMnr3H08nl4+mz&#10;XPTsNQW79wSZibdTp29GYMAcw551TJu1A5Wdu6J6/eHYsveGYTKZLO/goWsIFkOMU3LzmAV3j3kE&#10;wEnwtvfHsqVHTVpaNblizQ24uI2gcVaACA2TzN6NjuTXzksQGWNt2pmdU4wli/ege48F6DNwLRp+&#10;RRB3/gVt2weQAWaavETQuX/97XT8pZIFgBXr2o8cu4MaNRiCuxG8CEROdAQdO83Hw2cW4xUAfvXV&#10;eHjQiW1n9CLtyyt6g3nz9sOD7MjDNpE6MIsgSCAkA9dW8lWrDUWV6qPhXUP2IUChaOBOgyGm31qA&#10;LsBR+WfAyUa9dO6P6rUHYMyEzYi+bYG2GIPZ7Vz7+JVvPiLPEHLxPnp2XwAPEg5NkXGlA7ERtJxc&#10;hqDNt9Owe28ICowTeQe9vsGKxKyNEXQ8SyjApKl7Dag724abFS0iDlYfPx2BjbpKR9DoywnYeyga&#10;eXy0aTuSmJisbBy895zg9xzLokSgXhNr8ogjFt5YpOuDfBKX/kn5bGl0Lv6U/B0AXEoAXCYAjM7B&#10;YqLsIhZiIZnhIsoS/rYyPBHbox8iOivz/YuV9OLvE+fj0LztKBp1bxrraBqIOnNZgVJMgo6dDa3d&#10;Svr0X4JbrCQdioDflbA5hHz0QjpUodciUtB38Gq4+gwgA6QSUilsFE15aUrWsHLlaYaqFuBpY8ZS&#10;AqG1Q7LuJnsreAvtRNOu/RQaUS8qw2B4KA2tFmC4qykTYl7aBECjWgpTKrn1Rade8xmy0ZsyjXNB&#10;cajbcBBBQhsM9Gfo1AWNGvbD5eA7RtlfpZeSlc41e53Z6aG3bg6xnk36MXPeHrgRfPVcd89BBMmf&#10;MXP2dhMqKETcfyCWHjaAjkGrWqxJrdqppE6DgTh1zurrehmfiz59l7DO1CXA0MNtFuuUDJteuUa9&#10;wQhnG+iIiXuCtt8F8hnd4OrCsNCJYbVzgFF6Z4KqC4FY8yWrVPHDokVHzdtCtQvP2PF78bnDz6hZ&#10;3x87998yXvz+gySkplgM5+a1Z2SANHwXraCg0xBj0RIsn9H8rJUXQ9GjxyI8KQfA/QdD0KL5IFy6&#10;+AjpGYVYvXYP7t5/hRfxJbxuBgYPnoNczQXhMW3WTji4aD6ZHxavvGRYnVjb+o2X4OXdz+rv1FIx&#10;d7JNh/5oUNcPp05Hm3ZJzwNZ1mkC00jWhZYsEjx8CDKaSkVQrF9/NI5p404emRkl6Nie133xPUGh&#10;Jxxdf6Eetcfo8cuRU2D1dR04cht1Go41zDBw5EbkWxiN8+fvoka1AdQ5P947EpUde9HhzURCojVX&#10;Lu5uPpoyBHTg94uXB5kBFR2HDt5EFZ/ecHJkOVy1jTyBmm3Yo+cybN8Zju2772FAwAlGOKNZRjo2&#10;gp0Gl0xXjVgg20qrkmwsv7OtL5q3Ho21G88hNdMCOsPUBFr0ZGY/Pj5XjPDYwdv4vo1WszDUZrgs&#10;J+Jio37TUakf+/y5R2anfN1QpjW92sKO4YB2Z9dx/0kOho/eAi9fP1PvAmdHu7q1aL9k/3a2vYPT&#10;INSvNwa79sYiX86I96UxveisHBy69wLrIp5jpUZ7GTkKAJfECGsIVuXyYdD1D3j0J+WzxZG5+FNC&#10;IFsclcFzuejz+7/1G8EuimAYqTPBMDIHSyLz+JuAMxUrbj7DLhY2KrUQ6roXIctnPR49dYPelCEf&#10;QUE7Qbt7aaKxhu0nGgU1kzYZKnf+eQEibugtYbyRojXEWjqnPj2tO5Qu3X2QjuFjNsK9ah8qen94&#10;MZzWhqzamKFavSGYOusQ2YdlrCVvNKKp118yjfIRLIUyUWStGtmrUWsImQzT8B5Jr6xlYARG5UtK&#10;pxn5ZBFfEFx/7bnQbNgpPnku6D7qf8nwUSEgw3oHlwA0bRyIyyH3LQDMIAMkY3N2I+C4+GP+vLMm&#10;fJUhHDsVgSZNRvBZvczo45dfDiYgWwxRA9irVl2Gt/cwloVhskJbHzItGlntBoNw6kKkue7Fy2wC&#10;4EoqI/NuwrAFZA0EQHd/MqdBiIh+Zq6LjYsn25oFL6/+8PUNRNWqAWQaI+FdbRiZxjB4kgFq3py3&#10;tz8WLzxl1lzrNSWjxhw0Cl3ZuS9+6jwbEXcsdlGxNfrV60/R+pvprHuGvaYPleG3+lFNiEbD4Pc9&#10;ui/D0ydp5r4DB26imm83bN4YwvTfIe7BYxSxEUJC49GqVQCGD1uM3GyrbabN+o1g1Jd1F0Dmut50&#10;uOt4/rLAMNhqtfUi7V9h8+2FWnUGYtbMPUgtn+B7KyoFX7eZTSMfyXojY1JXhi/1S53zdCING43D&#10;ibP3TRky0grRq+tEMsiOqMK0atbpie59JuN62H2TVmbuWwwbtYWOxZ8RwED+toghoPWc+/dS0aXT&#10;bDLnAXBz64lq1fti5sztZFBWqBgcEk+wla4PIrhtxOOnVn/0K7KoKZN3malKbiQDApRv2k7AhUuP&#10;ze9pJJAjJh5lPQ4h6Gk5KImCO9vXzLWcCE/1fdsGkbn3IWtdhgvBD5H3+p3F2jSNjE7evPypnDCk&#10;ppVg5YogNG00Bc4OmrKkOYLj6NAHkXz0Qj//pbgV+YL38WKKBhD1npAyrdIqHy6+E5tE8N9Mm+hv&#10;6tXVXVvYs+29xlCGwV2j7UyvUaNh2LotFPkEUtm8bP92fgmZXyLWRyRgWUQ6SRLBKZYAGE3291fy&#10;Abw+iUv/pBAAydL+jBDcFkdlflIWEfAMAEYSACPIBinLw4ne4XwomeOi2HSzfnjtjRTsCktAbGYR&#10;FExoaOD1m3c4cSIW37SmUTsPgZ0eWishjKKK3rNxPDWVwsUPv/w4G5fP6XWCvJkNo3XDJWU5lGw2&#10;jOXttGuy5grWaaiXNflRYcYyHU28DITddwAGDFqLkBsvDOiYRd4EUPNuUyqIeurUvPGJpdi0+Rba&#10;tJkOZ+ceDLECzaJ0N3pHmzvzqaVYBMDP6el/7b0AKVl64RBD8eB7Zi9DR4aPWtvr5DoCTZoSAK9a&#10;I4xJWWXoRAB0IIDY7YHo8utSsgJr2kp2XhmOnYjD9Jm7MZ3GfoR1klnOfp48zUKf3ithM+zAAhUj&#10;HsMIgGQ6F6LNdS/IAHv1XsU6IwBqaZnXHOONnciaqtUfSAB8aa5Lzy5BUPAj7DsYg/2H4nDgcCz2&#10;H76Nwyfv4uiZJ5g25wIB3x/elIX8rF17FEqOGLWfADjUOCVteTZmwk4ks+zq1hA3Cr31BC2/nYIv&#10;bEPg4Kv2Uz+q5oCJ0fPsOgw9ugkArdHro0ejGPb9gtEjN5nyVxwbNgURlLtj+PDlyCQAqu6mzd7N&#10;+uwLV/tIVK8ZiGWrTpr+PR1P4wuwfd81TJ63DVPn/4aDxyPJyi1Qik8uwrhJO5jn/szzSOqAdkTR&#10;ChXqGcWVbKvhlyNx9qI1VamgoAgXz97Azm0XsXNHKI6fisJjdQby0LSjfQevonHzEQT5IQTAwajf&#10;aDCOnrhpftcKzOvXX5oBg+mz9tPwr7DtrP5OdSHMX3CUzo0gYx9GcByJZSvOISdPpZPevmabR2PB&#10;suNYuTYEV28mmO4P1cruwxGo1Yht6uVPckAHTJuwuU8lYZBTHmtGjxs0GYv5S47i8ctcYx4CP+23&#10;qf6+0tKKDesIXHeTMW7CDlSrRsZfmUzfbSY8vKebsnjXGohxM7bh/jOLoauLSO//KC0pMGnovSg6&#10;IsMTMGjgQj6/F+t0CMGOTJ924UQn5+RLMKw6zKwLr19nOLZtCUZeodXnl8FMxGYV4tD9NKy5kYCV&#10;EZlYGlVA/MgnfpDlif39AQCX8PsK+StM+hPy2ccJ/nvJUiLrMp0/+k4FkixhiLw4mkAZm4/lpLkr&#10;biaTCT5DTFouMsi8VDHaDevskTh0+HoGbNrIUhNUvcUaRPHl7SYSUEbS6/ZGi2/H4ejJO6YLUEfZ&#10;G71BK4eNU0AvZxmRVi5s330VTVuPpFfrQWagJXRUFIKhqH6btjNw8FgYQxp5YKq96L2ovbb9MWZA&#10;xsOfrl9LwLCADahenaEJGaU7QxA3G72mmwx7DL6w90K3gYuh7bt0XLmaiKbNGAqQ4XlQGZxdhqJJ&#10;Cz8CoDVNJInxfyeGNZUZ1nt4j4KvFxVu3E5ExiSaLgEdBaVvkcfYTgorE466l43RE/aa+Xk222im&#10;K/Y53YQ/Lp4BBPphOHvJ6ttLSClF3/4byRIHQttiafss7XqiTvQ69QMQe698VPzfOK5cfglfnx6o&#10;SmNdvjjCjKKqpkZPIAN0HgBPjYw7DycQTWBoc+29cV2NSEGrH6bic5bfyZshr6YmKRwiq9fejG5s&#10;2149VyP+hVXY46duszy/4pdfZ+LRc/EDMnPKhClHyJ67Yvi4zcgtx8XJsw4z/KfBaZMHj/6o3TAA&#10;85adRvT9LGPwSlEjqgXlS1qU39DwFxg1aRvZIRmZp6Y7CfS0hpt6QDGbRZC9NCJ4BF22+jE/dWhz&#10;jxdkmpu2BqHF15olQH0wE3wVHfijY8e5uHjhCfKsGSKm3SSWVgCJDOm3brmFLxn+VtYIqw/DYzqX&#10;Wo1HY+Hqy3gcb/Uh61BxK+5LySrFb/vC0LwNbcBjKIFGTk8rkaaZUFXv4PBg+P9rl3k4djwGuXnW&#10;nSJpZsaYRns1esXaKWS9nLoYja7dF9KJamXHaDL8abSHsajM9qr35XAsXHQUyXQYH9Lg/W8JoGV6&#10;3ar1Uv/L157jx85zGZ31YxqDCcABcKtK+6oyBI4+2uVmhBl0a9p4BHbvumE2NFEOUpheNAnAfu3n&#10;dyMDK8NysTKSmEDwsyJFSz7Glf8I+Q8BwGWfAkBS1kUUAeAShskLyAAXmY0Lc7Hu5kvsi3qO25mF&#10;hgkaHWeDnT9xDx3azaRX8aNH0UaXCjc1JYCsRzt0aETR3hN1Gvlh+2/XyBq00I0VXCbwo5cz85os&#10;8NBbJI+fuYOOXebAiWGlg3YMpsJrErN2Ea7TYAjmLdyPlFSrwXWfqKXemiYQNNECJY1scN2a8/jm&#10;O4KwrTeF+VLIQHbqQGVu8vVkzF5wGAuXHsfgwJ2oWosszVPzEacatlKjziCG5TuxeNVZTJ17Al+2&#10;UD/JYIYu4wgIDBU8BuGHn2Zg7qIj2HXwJk6cv4djZ+KwdW8w5i0/he87zobdZyDrJMBavqf+R22h&#10;xBBITsG3+jD4BWwjIzrNEH8fmrdUJ3Sg6YMxToShiBa9V2VoO2rsTqxYcwqLlh7G4uX7sWz5ASxb&#10;dhBLFvO8nOclBxlqn8TgwRvg40uQJnPs0nULZi8+gZmLTuDb9guhlRMebBc3O9Nl/r/7bjrmzDmK&#10;5asuYuiIfajdSMyTwOtJkJbB6loyFQ3uuNuHo2WLGZg8+RDZz1kMGLiF4SJZbO0xGDl6D5au5HPm&#10;HkLzVnMI4oPQsu1ETF+wH4vXnMF3P86nsZOxiL0xxHLxHAivGv3RsdsszFt6kCwpGGcvx+DMpWjs&#10;2BuEqWSMX3/HyMFb/VPa6+4D8FWAn6IMJzq1qjXGYFjgHixYeBLzFx/CouXM36pjWLriFL87hqlT&#10;9qJHr6WoUXsIyzKY+kRnrH5Ez6nwZDt4ug/HN62mY8LYXdhK1nj4dCxOXrxnJq+vWnMF/fpuQp3a&#10;41DZRSO50xiNTGXbjDKOwqfWEPQasBLL15zGoaM3cfp8NA6fiMBGgu3AoWtQra6f6c7R5hta+aSd&#10;gBz5PAeG3w0bj8H8+Sfx6CE9K5Veem/eRMeQV6PZGtTRkZ5RhrXbzqPZ18MZFfVgfQQa5ihd1oqW&#10;r7+fiu07b6CgnI0K/bQbjHnjHv/Tt7n0gifOx6JtB7G93tB6Zzt1TLvCaIs7B69A5sufTnoAWjab&#10;jAP7wk23iZyThoDu5LzGoXtptP1kA34rIvKwgsC3jLIk6j8VAHP44d9XlpFaLuN56UffLRbgUZZo&#10;fqAAMDIb81jQRSzkKoLi+qgkHIhLQSQBSNtoGc9HwAkNeoqunebB1a0PgWQEjZ5KTLrvRnF2J4DR&#10;w1R264ca9QIxZ9HJ931BYBhrvSpTQ/ylFOvrmJgUBAzbYCZyutoHEBxoCB7jGTZoDlgAAkZsx7Ww&#10;V6ZD3RxmUITBcBl9nta36X8mfS3sOYaN3kAmpe30aQj2UQwBaOj2ACpRP3zu0IdMaygVlexVy77I&#10;fNx9afgMd7T9/BeOvcj8elOJtYRPUw20o6+Wi2k60GCWqY+ZflK/6XSymynwrBLAawbBiWzO7jWc&#10;gDqBSqsRaKsPUvvyuXtPISiMJRMYxPR70PP2YT2RIRF4rd1XCIYekwga46AlSZUd+sPJRbuadIOX&#10;d0+MGv0bVi4PQu9eK8lqO6OyUydUcuxG9qVBKQ2IBLJMATTAXqjk0pPPHk72p51grD4jm8coKjyf&#10;5zQIjk4EBpdAONvH87mzeO8shkQTzFQNrUhwsfE+/iYQdHbqg8qVe8HVZTi83Gfyu8lwdh6ML/id&#10;Ixmmu4f2v9OgyQDWSxfmoSeBLJAseDLrS9M9WHc0PDtZsbO9O+v1J3Tvu4RhfBw2b7uJlm00EtqJ&#10;zyRD4bPt7tQnMSeyPw2OuRow/CCaK6kt6rVjuSY9O7j0YT305d96TcBQ6kp/1o3mio5lGpMZUQiI&#10;ZjEfc6Bttrzdp8PDdTRsLIMn660GAb1Ww0moXlfOm87INorpaNXGbFTymMd7KWwfj6raDor1QbD3&#10;8BqA2nWGon7DEahahzrjyefb+vI6OksCjRlRJWh94dkH9hoD0HPAKpw88wDlc5iNnpZR6Yvf5qP0&#10;XQ5hSyvqgYcPCzBl6nH41h5GvfSDh+8oloMMlGWyk+H3GrAOV68+t173rGTKGA2RTFh7bFp965mM&#10;cDbtvMTQn3rq0oX6qL7UyahEB+fgM82Aupa2urgOwPdtJuDEoWizc7Q6cLQc9nZWHg7dfYWV119i&#10;6c1MAp+YH0PcCIKShJ8rQNACqg848u8tn5kBi39nWWoGP8j0KBXfLeJ3C9VvyPB3SVQ5ALKAC8gC&#10;rXA4h56A4XB0Im6l5yGNDExtqbWh0eGJNMolNG4yH4KKBkfs2ipJ0xfICLVbrvbY86kZiLETd+Pu&#10;vXSxfN5cDoLvCg0jVP+FjvTUMmxcdwGNmwTQWAYQIMYwbfXjCVSHoGW7qdix7zpycyq0QKAnAKQS&#10;vSaYKhRQOjll+G3vTfzYUfvH0duRAXmpQ91D63dp7DatySQ7I7A5UME1qdlm05ZJ02kINLLyDTWt&#10;XaAnERxoAJrKoH6pKgxVvfT+E+2Fx2tMX6N28aDRG7CUEHQobqyLioEYbehgtog325oTYJi2Bkq0&#10;/Exb4KuvSPvN6TcBl8I2F721q/EEBF/NRxErfc3aKH5PIGd5NBldQKFpDGKQjgIHsiTzbOZD+/Bp&#10;63pX7Vij0UeGUnaxc4oZQaTDsnaCtpig5XDUjSEnNoXXTjTg5u5JQyQ429xmsY4UitGoCLDae9DO&#10;cmmkXYDjUWWkMVhNElZ9uJZvXmrmaZqtx+R0BmHEWDlDDYQBHTsv4/dizQxX7bzOPpcGyjRNvdM5&#10;iZW+/8z2I6jLgG1qSzFmky4dDetPU060Q421qe84yngyuClkPSwfHYxpAz7D0z4JXuqr1mR2G5ke&#10;29qB1ytd7R6kbgvt2ViZzsHRezbTZvtp2hfrRSP2pv7cyFRZr9pgV5uXGnCWgyNIShzc+6NFh9FY&#10;uukCHidYXQbSTempNhMuIYMoYQQjB55b/BpHT0WhW/fV1FXtU2iVW/tSavZCzQZDMXXeMTx6weuF&#10;cpoUq0UCeklZWQFNyZrZ8CShCLMZndSoP4Dl6glPX7a3Breo45/TAX+haS8Um/sodPhhPi6dfcD8&#10;WOCXQgoanZXPsPcF1oS9wNKwdGJEEfGAYS+B7lODFIuJEx9jy7+3fGYe8O8sZgIjz0s++k4DIwsp&#10;AkINoOjzAmZgIUNgSzRanI5VmiIT8wzXUrKQ9Obd+2Vz9x5kwm/IChpKdxrIEDYimYy2MrLRCMxu&#10;vQwlyK5c3PugV9/FuBVmTfI1kz0FXGSCZuVIeY+KXrp/6tRt/PjLbBoZWZAr2UdV7dY8Bv/btS98&#10;avuZXaTv3s18Hzq8pVK8K2FaVK435R5VTDH6dhpmMexr2mwM8zeAadFLC7TsCntnGhDUrs8yfLtt&#10;Dq8R2MqYCARmAIMGx7PZ6p6A46R+Oh9NF9HZ6v/U7snaLdisQdYAgkDH9IlqJYEUTuuSxfD4HLEi&#10;o5Q0Sv3OtMV8tImmnWdroTxBUoZvNnEdjGp1htN5nGSod4Ph3SaCmoxe1/B65t2sLqCYTWz5DL3d&#10;z5wFPExLwGGFk+oTU0gpsLMAxWyrT0OzfmeeBfKmDOq/EhgQ1DVtgwZuQJr51iocu+9I089lymWu&#10;13PE0pimKYPKOIMiJyPDo2PUpHCyrLY/rGFEEIIJU4+gUTOyK9/hzJfyRqCj7lhpKS+fENa3dt8W&#10;8Fuiz+VArryX736t3YfUpaDF/JYIpOj8WG53Ap07QUb1qHfcOvmMovB6wzD1PfPBZ2lZperUaltL&#10;tA+i6tfsNG5WRbF9qd92bShLgHd274tajQIxcsJ2hEY8Qz51UCqqreNKSopN/7WWpSlg0fE8MRfz&#10;l+1Hg6Zk8G5+jFAE4KoHMj9GGs3JkLfvuY70XCu8ZcxMACRxIPCZFxgxXVlNzKMsBI7bBY9q/VDZ&#10;3peMVU6cEYsb64Nt4ch2qawpZzY//NRxIa7dSDKDiwb8KOGZ+dgd+xyrw8n8ItKIC7lYRPa3gOAn&#10;WUhZ9BEQig1+jCv/EfLnR4H/jizVtjU8L/nou0WkmwsZAkv02RpFTsfiGFYEZVH5eVlsBpbeiscm&#10;AlhQfL5ZNqe+ZIHNw0cpGDFqDXyraJ7ScIaApNpUDs12F3vTy5P1ti03ew906DjdzOWq2F3DvKEf&#10;8mJWg1YckdEJGDl6LarVHIB/ddDW3mRlVSbicxeGcgxFfvx5EQ4di0OuFmqWH29K35g1j6UUazsA&#10;mJc3nQ+6C/+hK1C3fgA9/yCyGe01ON0AtRb/a1mWXUousFKfmPJPoNLSOiez1liiaSI80wit94Bo&#10;hFLAIdCQ4YpN6VzxmcxI7Eh9geW/KQ2lZ9IUgNDYtOehp/rdxNr4t64R8NoYSrsRaFy8NIrZnyHf&#10;AOYzkIxYYa3u5XMNYAhsCHgCGpVBrEufzTM/gInpYyRgmPeO8HoDXDJ6Aa1A0VxXDoy6nnkQ+FsA&#10;KWBTvTA9b2vXbHO/nmGur6iDiudZz3Ey75IQwyRQiVEzJNPbzZxtdGw2hoheZLL83oRlNFhrxYSe&#10;VVGPfxT+RtalrhGJtvEyYsBQ4CinwLph/Vr77vG5SpNtJaDT6hLtli3RPFG9k8WRzNVZfWT82zBe&#10;pVsOgqauqCdWfarOWCbWub7XaijTv8u2c3QdAp9q/ujVfzH2H72OtGyCFA9ppmYuvFFXD7W8WKOI&#10;PDRafyXkKfoNWE2mNgiOtsFmQFGA7qB9DBlmd+u1FJeDn5ht62VletWlQTvq+Fulw8Tl5K9EJKCr&#10;/wq4VR1MJjuEjHYU65J6JGbMMih8d3EJoM6TgPRcgLDIBAN8IjBiftfSi7A9NsGs8FgUnm6ATjgg&#10;YjQvJhdzKfOjLRCsAD8LAD9gyH+E/IcC4MffVQDggopCGgBMI+tLoSSTjiZjUWwyKyEZy2JyyASz&#10;sSMyHZeeZeD562IUlQONprXMmnMMtWqPgaPLcMNAxBA8xCIYNrgTwOyeg+mVeqBh01FYtzEUKSmW&#10;QpRSSfQG+zdmwvMHEExOLcS6TWfxTTuCEYHLQXPrxG40idMeaEYFp0zbi/tkoRUwWFZWxjS0xZZW&#10;szBN/qcUUzKKsGdfGDp3WYiqVQOpEGQxep8DFcUYhBgYDVaGrjl5hvmp853swAITGUGFIQg8pGD8&#10;TSxKZxmuvhMIGHBguMT7rDeoWcporVfWqguGSzJYfi+D82T9ePBsAaCAh0qr55P1ip1pm3fNudQE&#10;WFOXvE5Gak2wrQA0rYQhoCuMZzmsENd6rgDKLMZnXpwNw9WOywJKMT3loxzATBkEGBKCkhGBkhgr&#10;GZDJlwY3CA5ivAYQlUfloxykyutE9wroDaDxs2FsZM8CQe3Qo01ltSO1QmiLsSqPfx8Are2k2E7G&#10;qbB+mS/zzhHeY/YyZNtJzLtR6IDtRlg3vEYbPqiupJNmpyB+58QwUaJt1qy2oMgZqp6lD4aVq35V&#10;fuZB5WFZDMsUw3QbBg+vEfix4zKsWhuM5wx3pWtmQrMmjqpvjrpYKrbG7/VbfGIx1qy5iFYtmW/T&#10;baQBILI0suBKdOyNmo7B7PmncO8RQyEecuhlZblMinRDDFDmxpNWfWiSe5ufZ+ALz1743N0PDnRm&#10;WobnZPSPdUU9E7jW9BmKccO24V75fFAtVE14U4qQxFRsiUnAiluJWByWiblhwoAC4gJZWFQmATDH&#10;gODHALhY4PefAYAWCv9XiBUWW2L1ESoEXhKZYipF8whXEAA3hr3EuSdZSCCf1+w6OSe9HHnzukto&#10;3Nh6c5nes6F+QS2Ad1Bfi2bAu48g8IxCrRqBGD9+E+7eTzdTS6QcxRrKZ1olZsKuBWkFxe8QfO0p&#10;9DJ036pM02WYxarcaDRO4wkcI9C95wrsPXQdGVq/o0OjIUzpzVvNHbTW9+oo5ofHL7KwbvM5gqrY&#10;Qz8Csj/BgN7XGLGMkaENgcQwNT7PqYo2dQ3g72IQMlAZNX+j0QnQLMCrkL822g9iXWOW6n10rVlQ&#10;Xy7vrxXzMIbH32nYWqiuF/lovbC1skCi3y2g/SDWPX9fPr7vU9czHyzfe3l/T7n87rvy6z/O++/+&#10;/ug+isJ2lc3mQ6P35e+mzlmHOhvwrajPirQ+JRXP/Vg+8bwKADP1xN9N+nrOBzFga5yXmLAlduZH&#10;TkkOSU5G74xRH7C1eYGAU6/RHAAH155o/e0EzFl4GFF30sz8S2mscK+sTLMTNNNB+ihdtFboXLr8&#10;GAP6MarRxr5uZJ0EfUd39R2K2fujc9dlOHoyFpnEPulsKelF6bs8pmCRA9NvzuPl80IsWniGEQ1t&#10;ysWfNkW78CGLrDIKlai3X7Au9GIqvSdFm2ssnLMbSYzadCjwel5ShstJadgc84ikKBHaKHlRRCYW&#10;hpP8aLQ3QiLQIzn6K3z4z5H/QgD8a1kamYllkRmsDPUPMoRmha2KTMaW8EScfZKKJ+T0lr9iozHk&#10;3LcnAt+0JdPQUi96OW3b5KjGLmcqHmQoNvsQhsadoY1HLzBEfa9ApOVv6DnNdt8aKeZ/UqFnz4uw&#10;fFkwmjYlG6RX08to5KntDImcbf1RrW4fTJiyBZEMCd6UI552DSktB1MxS30t0buJY++mYN6ik/jm&#10;+xn09gPMoIuTXW9Zk8HMoKefAmdfMk6NBtPL6522FkiJBVWExjLgPxrjv7Mo5DJC8KRYBl4BYBUg&#10;ViGfuP+/TP6Yzw9iwlT11xGATJ9kBfhJ/k0A/BNiAO+jZ/xOKsJdgaT1bLE/uwlv6ejEzJVfXvuF&#10;sx+c7XrHzShMmLYHN8ITzPri8kkIZj5eyesyA4AV3Tn67f6jTMxffApNviJrdB1oVnRY72MZaV4X&#10;UbvBMEybehj371qbdZi0CH8Cv1JGMhUroDTwGBb+Ev5D1pAMEPD0OgTjFJlvb4XyCvUnopLHKDjY&#10;B6JR4xHYuCEYOeWDhtqy7RUJxaXn6dgU8RgrI16YaG+pmQGSiUUaHDX9fPkGCD+FBf9ZQgD8mIn9&#10;14rCZg2FL4zKIyWWZGNhJCsuPAnLrj7C0QepuJdXBu3yZBqQ7XUz5CH69JgBT49ucHUly9LCca+F&#10;9Faz2VhT4V6VIYDvCDjae6F5m1HYuj2IDWU1tBkxM+8pZRj7Tst6rO9f032dPfsYXfosg3sVsjeG&#10;DHrNoxsVSZ8d3XqhTdup2P5bBOKTLG+pQ4vK3xFMtZ64RHtGmVySEfKS8IhkzJt/FF9/NxnuPgMI&#10;pkMJsHoFoAxVRmyFyBrZ1CJ2a8NVbRypviABoIzmP1M+YeDv5VPX/1fJp/Jnyfv38pbLHwHp0+n9&#10;H8jfAUD1uTpSH9Vfqa2qTF8n21dzOAXi2vPPGuDoh8bNR2HijN24EPoYBeXqpSlhZZp9IEdLPdW0&#10;LKmXNEz7We47HI6OnecRkPozxB3J8Jk65cVw14366tEX3/84A0eOxqBIDEL3MQ0TNjPkLdUMCRPN&#10;WCHv/iO3GbkoT+pDHc7IimlpmzqPWRRLH7WdlYO9H75rPxVHjkSahQJKQX1+8QVvcOlRKrYSRJfd&#10;SMTCsDQsjEinLWu5rLq+NAChENQKdy0w+jQm/EfLZwvJuv67iGL+JeH5WMBKmRudizmxOZhLEFwQ&#10;KyBMx4pbSdgVk4To9CJkW+0lrcD9uBcYPWYtqvr2h6vzSALJXILKHLP+1IHe1slnBuzVyKborarV&#10;6EcvuAsP4tINgOrQbjBv3jAEMEP+1DgpCOXRSzbOypNo0YYKzMZ2sZOlkZHprfWVXQfBp/pQ+A3Z&#10;hIsXHyE/z/LEWpSs9Zbm7flvKQxRNACjo4hKEhaVhLkLj5O5asqKPxydhxBcNdVjPD0207ZraojY&#10;ot7oRgMxI7AyrD8aV8V3/57yUfqfMvAK+eS9/0VCkPtkHil/G/wkf0jn303++BxLzLIw7+nUSTJ+&#10;E+IybNbUGY8JqOQyxEzxatZqIiZN24fLoU/MiKwOaY7Z7Ui7FVHMVC5Lncxyuuu3npkXDdWsNxif&#10;O/c1XSZOvrNQmTr6L87dUfer0Zg86yDi7mVaPTY6jNOXvueZCMioJ+Xp43wsWnQG9ZtNwl+c+hH0&#10;GPUQrB3cZzLvBFd39elOJQHQ2wwHoVuvJQi+/sxEOkpaixjuZObj+J14bLzxDMtvpjDcJZGJLMIC&#10;gs0CdXVF05Yp1t+WfAoL/rOEAJjFD/9NJCKHkof5kdkEwAzMjc0yAKgRonkx+WaR9IqwROyOScCN&#10;+Eykl2h6p6UNj1+yMhcfw5eNRpmNBWzqRPcZCwdSdScfei+Fw+qEtg+Gr/cAdPl1AU4ev4/C8uVK&#10;ZlstDWhoBQlBq1SdLDwUMl8JfYbBgVSyusPNciO9sFo7jTgzRHaz90WzFqMxbfouRITHm2VSOsq0&#10;QaQ8tQZdtKROisu8Sq01YhwWkYgFi06h3Q+z4Omtd1v0g5vbUHh6joE7maC7GYRRSEqj0lQDO8MO&#10;hjPGuAnsfzT2f3f5pHGXy6eu/68SE1J+Io9G/hqIPgh//1R6/yfyd56p0WeFv86aR+k9im3pT9GL&#10;wfqh1bdTMGnKbpy98BDpWZY+61+tqNbb1d7KQdOhViCYVOlBHA144VG0aqsukx507tr4l2DvNRaV&#10;3APhUm0wug1ajhMXHpnlZ+YQ0hH83pTmEvi0WkpRCiMUOuZLl+IxaOAGeFf1Z2g7zOxi7ew9haA3&#10;FZXolF2rzIIDnbR28PGtHoDAkdtx93EO7c+apaEVzmEZhfgt+hlW33iKJTeTsYi2LPCTzCepkV3P&#10;J+DNJxDOj8p4LxYYfQIP/hOEACgE/u8hC0iL59E7zI9Op6RgQUwqFkRnUliRDIs1gryYTHDlzXhs&#10;D3uG4OeZeEWd0JZamuGXkf8We/aHon2H8QSm7lRKvSicSsGG1Fv3NWKs0VJ3z9Gmz7BR43GYM+8Y&#10;Hj/Ty/d0qBdPcwYVyr6h4vHv8o6+tPQS7NwVhvY/ziFgDTLzqeyew+BCEHSxDYC7Vx+0bDMOS1ee&#10;Q9z9dDOQpjvVI1hW3s9oieYPWmlqlsGdu+lYs/40Ov46DVWqDSQTHAAXE8rrzf9khQRwMyhijOzj&#10;Prq/Dvn+XeXvAcinrv+vkn8T6P6GlNfnnxN1WXzie5OXT7NN9e05uQWSPQ3itX1RtVZftP95glm2&#10;p1VFWiYmHSyl4shNmj32GOZKPlA3vTelABs3XMEvHbUUsB8+d+3F9IfDQ+/WddVKnb5o2noElq47&#10;jYfxeQagdLxjDK3uHvPCIpOeBbTPXxZi5RqtaWZYTnKgPDoRpN18Ne+Tuqd9NGlDennZ56790bTl&#10;OPPmuvhUa92+WN9L5vl6Wj62xiZh2a0ERnKZmMtobm5kAcEvn8Bn2e+8KBIZhrvzorMoGZQ02jnD&#10;YwNGf40H/xny3woA59E7zI3JZKWkkiYnY3FUKoWhMStQ/YLzNY+Q1ywJTyW9Js2++RynHuXgfoG1&#10;s4T8mSZeXr1+DwMGLqKCDICrewCcPEZSSTSDX30vWrKkpToTzA4ePlX90K3nIpw4E4N8ekKphdY8&#10;vtPq75IyRh0EQ4XF+p56E3c3E1OnH8aXjQmyNuutZHayQRuVUFsieVTxx89d5mDLzqt49Nx634K5&#10;V6PEGmwxfY306GSFeueWeR7lxas8bN91Cz37rjCveLR5+MOZ+dPqCvO2MrMS4Y9G93tD/PAmsHJG&#10;8tFvv5d/y/j5+18Z8UfyyXv+i+Q/BABVrxQzsvt70TQVazCDz2Uav3dGqjeKt84VYKgwkuzdFkhW&#10;74/a9Yajc/cF2Lj1Mu4+SoNeoKRDLlFb04vxiZkZwKpALx56FcChI9fQp+98VK3W32zN5kam5kS9&#10;c6ZDd7KNRI3a4zByzG8MSx++n/Fg3tJWQnQtZ5D6TjqnAOfGzacIGL4O1Wr50xb0eoDRJu8KowV8&#10;7lUUNY017NKFoP1T14U4fjoOeTQ0EQ7tzf6kqAwXXmRiUzhZX5hmcNCGaatzYooxO5oASMATwM03&#10;4CcQ/AgAY9Io6hv8LwTA+WRd/51ES+QkHypFFWiJGOJcVvA8guJCUmfR7FXXU3AwLgu3s8qQxtYl&#10;hplGfvEyH/PmHUHtOlq7qikmbFj3maT0c+Diy5CYHlMLybXVuJstAM2aTcbixefx5JG6ca3DKKHY&#10;m/YYJHOT4iiKyMsDLl98gsCA9ahXPwB6qZOHj1ZOTKAijkdlp0BUrTkGvfquw56D4XiRaL3fWIe2&#10;7NLaZM0ffPMuH2UERM0h1KFrktNKGArdxfjJv+G7dgyPfQjgbnqGNvdkuKNpE15W35G2QZcBaoNW&#10;zS3Te17Nu3ffG7rm+8mTy2gtA30/D43yd1+daADiU/Kpa/+r5VP5/LfkU+lYorl97tQVG8VNK3C0&#10;GkNTlrymwcmHdapJzVVGUY8UzmqCtMXMnT1mwNFjDhmUrh/Pz4H43K037FUHommb8Rg6ehP2HA7H&#10;o5c5ZqqU9NRMueMHBRrao0979b01SziNSiA9pRBnT0dizKgNaNhgGBwdetM5Ekx9R5lBE0f7APhq&#10;A4X+K3D4RAzSyrcL0+1awaSRXe3e8n6CM7/LInvbvP4a2rSaCHcyRrtnAGxmnqLmK5KpVpvJsrLc&#10;2r3ZcShq1fQnsK5E5J1nZrRZuJzJB9zLfYfjj3OxXoOU4ZrLm4e54QTACNpwNO3PhL2ya0Z15vyx&#10;6LsK+eNv/3ny3woABXAfA94fxYTIAsDyjtRlkZlYfiMNq68mYE90Iq4n5SCZyiPvpCOLrbR9+y20&#10;/nYKQaQfwWkUHNmomibj6ENGSFGnrqfPFIbMgfAiY+zbbxlOn76N/IqdMHiUUjH1xqwSMsESKScP&#10;EcR0pn/wcDS6dF8Cu/dAphVAYxljDKKyixa1D0GNOoHo57ccvx24gsR0a6Kqud/8R3AlZGsi9VuB&#10;YsWaOx6ZuUA4w/9Va6+iT7/NqN9wDLQDspPZCSSQBqcNDtT/QzAjyGmNsKYpWIyEAGmAT2tULREQ&#10;WiCoibyW/NHw/0cs0TQkzc1T3QosneU8KY4+FG8CG1mRo1aWaD6fL+uSIKg98MTQHe0TUImhqDbo&#10;qF5vKH7pMR8LVpzC1YhXSM62dFPgJC0qeWvtO6mQVPol0SEtSM8owalTkRgxfAPq1WN7u2jXcG2L&#10;Px7amdzZTS/N7492HWZi07ZreJZQaKIf3WvSN85bofQblJZ3TGu1x41rLzAsYC1qVNM7R7TRhKZf&#10;qe9QS/KsMjpRT/QKCldGN82bjsWq5acRTyeuaEZRFvET0SmlOHRbr6xU2KvFDJlYQHY3N5zsTgBI&#10;W/2Ujf93k/9rALCiQi0KrQrOMktqlt5KYwOkY/GNBKwLe4wLz5LwrKDYvCJRyqA13VdCHmOg3zL4&#10;+vaHo/NAKraWmLGRqexajSHAcLZrU89AKlYPNGwcgDnzDiM6JsWEClJWaxXJayqBFM16473xspTn&#10;ScVYvekKvus4Ax56JaO7Pxz1InGz6QGNguGFb81+6OO/DHsPRSIhpeR934xSN+9lMKJJ1ZqTWEZj&#10;UF9QOStMeYszF+5j0rTf8H2HSaheSzuRsBweQ8g6tdkqmUg5qzF9nZ56B4MYy3Q4GAAk6OusEUhN&#10;w6BYm5PK4CsY0f9IhVjL+ehg3s95G2PeaOdo+sLEorX8UqtvBJJkTnaydFd/MkZ/+FbzR+tvpmDk&#10;2O04cDiC7L/QLCWTDlnA95b6o51VNFVYgKdfJNYAWWr2a5y+FGfYYo2GehUlw12xdTufqzW3LiPg&#10;RQfYovkULF50Hrdvpxsd16F5rYZBaiqWIhZ5aR6KWp48zTX9081baT5rT+rmUOZfyxM1kXkqWet0&#10;6sh04yi1b6UP9atb55k4fSrCLKlTDjXY8ZIfgl7k4rewBKwKiccK2p42PZln+v14lq0y3J1PO/2j&#10;ff93lM8MoPw3kb8HgBpFmhdFWq3BEF5rvgvPwMKwdFOQOaz0hWGJWBv2CEfjnuFeRgE0k0AqJv1I&#10;eJWHVStPoVWL0VQmAqGd4YQJU6hcPtMYLmoFAcNLrUH11P58/dD+p9nYvisKL5O0+YGUgOEE1aDk&#10;XSZev8uiYheiiCGywEwv2om+m4b5y4+hdfvpBMJh+NxBO61o3e9ks/bSwd4DVer6od/QDdi1PxrP&#10;X+ZBfdzWYYZLTN+g+gnL3hQYVvjxumW9a+LO3RTsPxCGCZP34PsfpqNqDe2VqHWe/gQ+bb1PdiCl&#10;1pwzgrvYi7OvJlRTtGsJgc/JW1sWCQRp8CZk/h+x1vhaoiVrZlmdr7oQrJU4Wpqms7ofBEauttF0&#10;pnR0Tn1Qs1YAWreegsDALdj52zVERCQhx3rvkTnMwJp2YmabaqPet3Sg2pnZghULoOJfFePYyWgM&#10;HbkR9b/SzjF++FdbINuKzIztWdl1OJ3pULRoOQVTp+5HSPAzlCoJHm/0ohiGumWlmsVQbE3lMq6T&#10;kURmGQ4RiHv1XQF3n0FwYhpaZqjQXVu0uZjdWxjyemh6zhTq6TA0rDMSc2Ycxp3bCWb1vFJTceII&#10;zieeZWND2EusvJaA5WGZJCG5JuzVAMdchrPGlqPLBzv+L5D/axjgvMg8M6o0PzLfDK8v0pQZfj+f&#10;bHA2K3xmVAHmsAEWhidj9a3n+C3iKUJfZuEVdUO+VjCirZ709jm9iEcvXK9sGwCbVmHQi2spmDsB&#10;wknbL0nZPYaTuQ1A9TojMHDIFlwOefFhUipVovidgLCYUsKw4J0RqVwhn3crNhVzFp1Bm+/mMDzV&#10;vnJ6dwND7OrakbovQYrp1tIb0ZZiy9ariNMSJ3Ve8lAagkJrvTJDY3pzs8bTgKFlMDpy8qiQ9zKx&#10;72A4Ro7biW/bTWNeyRhce9Kj+/EZ2u9NK0tGsYwK18rXzdKYHMn8BID/wwB/L9IB7WunnVfEilQ/&#10;7gQJs+WY9jokY3Jy9YOLaz9UqTIYbdpMRUDAJmzfcQ2xDAezstlyFu4YULOcFxVC4FeaTyni7///&#10;9r7Dvaoqe9t/4nt+MwKp96bSBEFUREXFsY7jOKNjpUMgCWkQQgrphNA7AiICCigqqKCAFIH00HtC&#10;QnrvCS0B3u9998mFiGHK93ue7xnUzbM45957cso+e737XXuvvZZco6xeT+N++fmNWP9JBsaOW01T&#10;V+O8fujpSvOWAGXrIx+8YL6rkRjKjnt69EbsO5CHVoV/YTFO/O1sIwpxL3eZGwTaziEaBXPJOVKF&#10;mXGf4/EnwtguxCQVwIAA7htP64dgR3FT/D5F75H14zEBL/85BVu/OI7GJnXHcmy+hTIyyyy5uJwo&#10;RmraBczNKsUCLWnLpv4JAM2ML/cJKNJjscC7dfu/Ve4fACT7m3X0ClJzL7PXsUBQf5N0nHKMQmBM&#10;PHqZ2zaepxnzMsuxLLMI3xXU42xzh3GVUdsUhhRdasOchdvwyBP+6OH6PsFpElmaYsyxh9dkgsbK&#10;uG8caBX1wj4JTw2PxOw53+IMQae9k5RdZyvXuMt1NvTrbNRXzcyuFVJISV+OHC/D3AXb8OIrMSb3&#10;gytZoHwHPXgtN3dlXZsIn95UpBdjzcL0n9JLUddsMVadQ2cyCiN/QjVuIx23TRsVDaIrqfu5C43Y&#10;9Hk6ZsZvxjsE+IGD/GH3HAO7/M14HSfXSXDT+ujekbBTyQ3707jhz+TOONg/l//k2P8f8r+/H42d&#10;aimg1kIrwZBNaUbd5S4VBBs7Qpv7B3h4wGS88UYCwmd8go/W7kdObjma+b66vA6+O3Ve8gG1xt9u&#10;EJAsVyq+S7Y9AeNVto2jSgy2dC/+9vc58PX1J6gGsE0Es20ormIoAcuPrH4shg4P5Ttdi/SMPDTR&#10;pNE59N8tAuqtG+zaNW6ozrEz/YNKacllrPhwP178yyw+z0QTJk6BaRXEwuarYBNxBD9ZAQr+EYYe&#10;LqPx8JDJCI/8BCdO15j2J3Ip1lfM0+8qbsSK3GLMySpGEiX1SLXxxkjJod4SAGfnNlIafqHP94Pc&#10;VwCYTICzALDNAkDS7kQCYLJ8B8kIk45cQcKR60Zm61iaxwvSi/H58XIcqWxFnRynhSx6uQSNbTtO&#10;4R/vzIeP73iC00SCheL5We4kUgTN+vWy01RQo/TwhzfN4jf+mohVq/chv6DJAKFOd50NvF0+VuSa&#10;Gtsxs7ydUzEtV68j51gJ5szbg5dfSUXvPiHo1WsCG3sovLT2k9dUj+/Cnv/J5yIRHL4BW785iktl&#10;rbcZp66h1J+GMggEBbSaRb7Zwq366M44bixSrrz8Vuz5MQ8rlv8Ef7+NNPvj0bePQugHGAB+0FnK&#10;pSVO06n0GgMSGAoINLt8Bwx/7lZjbU02N7JI850xoe+Srn9jzttV9H1XsHJc61+J4/iu0nnO29ft&#10;su3m+NvBIdS5dR5jxQW0ROzPyR6OP7qEoIeTP7zIiPr3D8HTT8/AhLFLsHjBDnz/7TGcPVsDpY4x&#10;74T/mTDxhp1b43rXb11hu5C/p8bjeJCFfQRCoLyiHQcO5CMhaQtG/ElBY8fBzR5IEfMLo1kdws7K&#10;j21wvIliHRm7AYfS8nGtrRNhdZ5rZH3XrxDzCH5abtnJJlWqq69h85YMjB49H779x6OH3Y+mNM9N&#10;Rmtms+0JsBME7T5agy52OZX1MgkvvxaH9RsPo67BOpf8IGq4e7rhGraeqsJSMr5ZWZUkGLVIOlqB&#10;pNxKMj6N+Vl6l5pbR7GGou43eUAzNveHEAQ7RZWuXkffa9xBIvM3iRQ88WiLkSSCo8YFZ/PFzMso&#10;wvKcS/iuqB6nWtuN86Z6OOFJwYUWLJ2/GyOeioWnRyhBYQYeJEN6sE8iHvRORg8qlZNvENxp8th8&#10;JplF5kpH+e57H2LT5rMoq3Q0QPXObehgz6zAq2ZCo4vJqoHko8ersGTZbrz5dhIGDFZ0jbFw8gyg&#10;STqVMh09aSormOQjj4VBvmILl+/EwYwCVHc2TKtIGXT+FgpZgBSOJpZM8etURi1L6lQXE4a8hi35&#10;xMkqbP0qF8mpX+O90fMwnMo3eBjZRn9/9LSPwx9cqCxuZKR2Ml4TVDUeWo2ikFhuFBMKyocmomY6&#10;NUbmGwIXH4rMam+NjxEQOwOEKjm3mWWWOWkASeNmiogzg79pnHUmgUdO6RbYOsTEw+N1uxMTh5Dn&#10;s4QArHG7zmva+si0p/mmpESd8fascb1OAOf7NHH91Inxfm2K96hxXnY8bmRFvVyC2AFNIjMOxIAh&#10;YXj6hTi8O2Y+wWcdPt2SjqzcElRUKv9tZ6WyiIUZYX23a5XGzevc17sW6KkDtMYzhH/1ND2On6jH&#10;mtUZGDdqNZ4cGmXA1dlV9c374D0pzYASZ/Xuq/iTsZi/6EukZZxDsyMzHk9tLYeTmdvKe2Hnp8+d&#10;pbHuFvbsyof/5HV46CFF0faHk7s/6yeYjE+MMprvMwE+XknozXp2dwsn+AXioSGBiIn7GCdPFbLN&#10;WverQAYlV27ip9JGfHy8FKlkfLOO1ND6qidgyEe3jmSklsLtEYcI/Pjdz/T1/pD7CADvLQLAJFJy&#10;Sxo6xfqsnmp2ThVm80Uuzi3E5rNlyKxqQRXbj0BQRUuBDh0owZSAjejdP5w9ZwR6esVBkXoV5dat&#10;NxtRbzmJ0iSi4vVyC6YCTcHDj4TBL2AFfthz0iRStwr5GJXByrsqE1ZJpB2/WeOQl0paqVzZGDt5&#10;OQY8NoW9tICQJitBUMlpXG3+cKZC+PSdjEefmIbAkE/x+Vc5OJNXRVaoZqqirdjg9duBWdvJBowJ&#10;RlHgMJnjXYsmUcpr2nHibB22/3AaqYt/wKTQtXjjnbkY9kwUfPsFwYmml7MrzTEqqJI0uSufiC0M&#10;rh7hBOzpFNaHJgUEfAImApSLB8VT6QQEkgpdH0OgUZAHsUXLH9EED1VkFoKWFftPDsKasLHEAjYH&#10;yN0tioyj2W0Cmj5rkkeTEwI7/q1JcKQApor7JzYnZkeld3HndWjGutr0DAQd2ySae2PQy30MfNih&#10;DR02jYCTgvGTliOJncPmr3ORdaLKZF9T0h9VtaO2rW6FAEcxTu1sPTfF+I1HABlfl8kqve6i4mZs&#10;//YoIqM34fkXZqJvvwDW5wS4uPixYxHjC2Gd+qMXzdyHHw3FqFFLaVkcMOO6YvGOolld44gv1n9T&#10;Y4gyC6y7aiNVO/jTRUTOWI+hjwfDSxny3EP4/HoPrAMfeQewvpWawBZO4A2D3W0SfL0n4R/vLcCX&#10;246jsdkCUtkrTbzvc3XXsPN8OdbkXMTcrEtIzq1C4rEG6lEDWZ5mezXT2yldP3ejl/eD/CoA0GJ/&#10;9xD+pvWHKbk1SM0pxcLMi/goKx97Chpxse0WlBbd0aSqiIpr1mTgz68sgs0WCJvnZJqpNIvFWuxx&#10;VHD2nj5xVGD2qH2oYOxF/+jyDwx+wg9TI9fi+x/Po7ZeTMAqAsCOdplHWnDOxktm6ChSksrqdnzz&#10;3SmER36M4SPC2HAnEly1zI4ARJNIuTycXAnGNMt8Bk3GK2/FIzp5E7btzEVxSaMZ6BbJNKYWi0Jx&#10;admdlc5T45FkI4Yt6gmlvHeUVMqtPLMttKQKi67g4KFL+OyzTMyb9y0iIjbigw+W4plnotGPLNGn&#10;N5XXPtmYa05uAYY1ObmRubgRjNxpXtnJ0mwEQDc5A1vgJpCUM7YA8Pbsqq/Wl4ZCy6rMCgaxSIoz&#10;xdWXIOVLoPWhaOsQfparho2gZtxOeH53T7EaMjlNXpG1KlyZswuPdVMCd7I81p27lhKSaXl4+cOX&#10;5v9Tz8Tg7fcXY0rYBsSnfIN1Gw9h994TOHuhFg0thDNWjfiW3p4GFMTe1Y2YXBh6f5rm0js0USm1&#10;BraZ+2J6VuVrzXh55TV8v6sQ8xb+YAIFDFDWOGUfdGNH4qXJKIVBY/3Jl9NzNB4dFoRJgavx5dcn&#10;UVXOq+v18HQKtqucHprksKIL0eS93V3znRH40jNKEBu/xaRdtXuMMeO88kVUIFYXrXTyTqBVoY5D&#10;nQHNa7uWWb6LZ0cEYdnSHSgqbOR5LRKgADGFV2/gIDvmzcfKsejQOcxJL0AqmV8yrSpZU7NzW6g/&#10;mvGVr58lKbnNlJbOreSXuvnfLg8IPO53Ech1C36SI83ctiKePVVCDl9oZhnmphdhWUYxvjhdj8yK&#10;qygiEjQQBg17ogacOdmA+NhNePzRCWRCH5hQ8jZ7EtkOTWIlfPadSSZDxdc63d4EKU+yJs9RePTp&#10;6Sbl5a4fTqG+ThMWbFls1Jq8uEWmcPMGzVYClCYxbnVxem5ouoGMrIuYt3gn/v7ubJPb143ndCLT&#10;dHan2egVj55U+P9h7+3iPRmDHw/Dm2+mIDHhS3y3/QwKL7biMpXiZ2aa2KFRUIU6kuuFVgNYgHiD&#10;CiWxIiDyXhwI2lmUDrGwsBm5R8uo0KfxyYY0zEr9BuEzNmPsxFV45bXZeHxYFAY9MgMPD4oiu5kG&#10;Xyq3lw+BkvdnRdWeQJmIHlRMrcRxIqvtRdOspzLe2SdZWw/tT6Y5xt+MaN/6vQfZ2oPufpSJrAee&#10;w2kcnJzHw83mB0+CmpePP7x9JqNfvxAMGhSOgQND8MSwCLz6WjJGjlmG0GmfImXODqxbn4lvd55F&#10;WlYJzl1sRA3r+o7xeKcYztw5jteu98T6EjyYYBYyPU03qVUWfJf8JKxqZvWWVFzBvgNFmDP3O7z7&#10;/iIydnYCZHXOZHvK9WwliYqEkz0YvXwmwnfwFLz6RjKSU781oeirqu68tJtaEmLcWdoIgHw/ZtWQ&#10;rilRZ3WLpnERomZuwXMj2Pbso1k3SkTOjsFL7US5Z9hO5dMntxZ+50S2qWxyAx+bgClTl2B/+lkz&#10;NKKiTQ0bTWZlPbacKsHSjEtYkFGGlCxKbq3RnYTcNiTlXsbsbI2ptyIpp+W2JOe0kiE6hJ/v0sv7&#10;QR5Izmngg9zfkkRwSyQN7170EgmAR1soTYglCCZmV2GOvNfTa7Eyox7bzzfgdOtl1LGRq3lLQRpb&#10;rmPX98cwyW8RHtJYmRNNF41l9VVMN7IZmVoKVcWts8wv72noaaMCs/E/PmwKgoLXYveePDQ03iLY&#10;sV2T8t2ScyobtLp5LXLvaLfMZAf+XOWFC4ob8M3OY4iI2YjnX54J34cICG7jCB5TYfOV8zLNSO67&#10;KISSZwCGPBJuwDAh4St8vf0Ujp+qQmWtwO9Okbq2a6DePJ0cdjROpaFuMVJxALEcbrVcyqjFzwFR&#10;nhVaJ11L07Cs6jLyi5px/HQtlbGcDPY81qw9hIVLvkNSymaETf8Yfv4r8P7oBXjrnVT8hcr+8p/j&#10;8eLL8RjxYgKe+VM8nh4Ri6eem4mnno3BE8OjMGx4tNkf/vxMsyj/2T/FmWOfeyEez70Yjz+/noi/&#10;/T3RuC/5+a1AeARZXOKXmDtvJz5aexBfbD2CQ4eL+ezVOJ9fh+LyZtQ1XjdRd7rWg4qATM7sAhXz&#10;mBTVv96Rhi0UykzDCpp9FwuUc5OjNrQMrIbv83ReI77bdYGdwk68/e5iPPFEFHwIyj2dRvH9+MPu&#10;Q8bHd6N80z2dRhOsJ+PZF+PgP/UTfLr1OIG4xdSnKbpBtg0l2pKFYE1wCfAcV7WA9mBGIWLiN7N+&#10;IqFcHs5uSu5Olit3JjI+m3ciXOwEPa0ZVwAQ/qaOw7uvH94aORfrv8pEaeNV87Z16VY+dEnbdey5&#10;WI7V2XmYl1GA2VnlmH2kjsBXT71pJGFoo65cRTLBbxbBb3Z2M/XtXtJE6V4//5vlgeTsej7g/S1J&#10;OfUEue4lkTQ3MbcJ8UeaMJMAGHO0AXFkhnrBcuBMzqyjWVyBjaT+Bwk+hVc6UMPGp0YiM7W0vBWf&#10;bvoJ746azYY9GsqfqgTkbmbcSSaZFown8HMM7L2tHtfVK5ANcSIGPRqCgClrCRJnUK31Q53aqKZt&#10;xgaJLIruawDQ/HdHXZtaOggyVfhw3S5MCqKSPcXr2TRrqGRNwdyGsvETCGkuK3mTF83UvgP88dxL&#10;UQgKX4ela37Ezv1nkVfchisEMIc6WVujdQaQ5TRrwqpzXwook0sicDQsiAppgeKd4rhT8UeJGIXM&#10;6atECIGOxjlbWgkWtR0oKbmCCxdacOpkPY4eq0VObjUyWN9paaX46WAR9u4vwN59F7H/pwIcTitC&#10;Vk4FmWcVjh2vMb51Z861oKjkKqoJ6k1kppqBVZJ7RUjWxJJIk6k+ys+L4w7FogTsfD4xuU6RT6UB&#10;vi5CYv6Losn34ooO7CPArt2QiamRm/DCq/HoN1DmtSYvlAArlGw0nIBHpmsfQyAag16u72DQkMns&#10;DJZg4bKvkZVbjGbammpT1r1yR2N7mh4W4LKeFQhBa3cdt1HXcAPfsxOdFrmRnYPy3Yxn+5tI4NPs&#10;rXxXI+CqHMpKv8qthgeU1tWJJrGL7V288XocVq85iLMFTWZmV6auJgBLWWmZZc3YcrSY5m4+kg8X&#10;mbG+5GMkB8eqqS8kFdlkdFmXO4UML5u6klNnifTOsb17/z6TB7R2736X5H/CAGUeJxMAEwmAscco&#10;x5sRR0k4IkZYi/jjovuVSN1fjBUHSvDV8TpkE6w0JCOupMYo9c8rrsXSlbvx59dmwW6nyes+GTZP&#10;BTJVHtck2ORjJc96L5o7ND20gqAnj5EyDHl8CsaNW4qNGzORX1CLa11sMJncMpWNSSxtFs3oUnT9&#10;yjqZWeewfMUuTJi4kuebCk8CnivNzR4aY1K0EXsYTfRgNn6aj/ZRNNXfx8NPhuDt0XNMdOE16/fj&#10;p4x8lFdftTL0Cxu6FgMAYqkEDDFBc2P8LLvasFeLqcpcviEXHJrQinqtwX/dsWUU6qSqrbtOrgN+&#10;/lj/iyJupGuoEi2mJjAzvpICdAKJlhNaIEeE1CCpY8hBwo8i4XqWrjdl7p4fr7P+K6ov48jJcnyx&#10;PQcJKV/h3dEL8fjw6Xy/4+HkPoqgQ1OcHZEZa7SFwslFSeAnGIAa+Kg/3np3PubM/wG7fjyL0soW&#10;c25zBVOBBD2x7xuN1lauLGZG1zpKr19m9WdfZGFK2Fo8/lQogW0c2xuBz1PvXcvwNBmksVWyQS9l&#10;BFSIt3Dejz/v6wOy7HCa5N/izPEqg686u3z6SvmAJxpaseNcGValF2Ph4VKkZhIIaCUlHmtE/LFK&#10;JBytsPz7stqQSvCTpAgMqWPJmg3OldR2I3Xd6uZ/uxAALSZ0P0vyv5BZ2aLnTWSKFIKhAFGfE8gO&#10;Y8US2ROkZNZiXnoVlqRXYA1f9Nfn63G89jLK2WjUeKRyl9mSTp2oxNzUL/DciHB4EAjdXcJhd0uA&#10;p4keosxl08zaWy0s12yn5UhNRsgG7NvHH6/9NRELFu8iy9FyKTXNzkLwk1ksANLWMpmp7Hcog9mU&#10;lrXicPolrPxoP8ZNXoyhw6egdz8/OLmSnTr7kZUSDHkfSmTe0x6E/6EJptyvvR/yx9PPRuLvb6Vi&#10;6tQNWLZ0P3bvLsT5862oKL+BNkfQzG6K7kMz21acRDFC0rBOgBHoyDnb3LOcfo2CW4xSMRWl9LdY&#10;hzfaKXpGnUs4oPN2ioq17/jXZV8Aa+qB35o/5N/zel0dww1w6zhdiyJWbepP/phK7t0JLl2LOG7D&#10;lVuobLyGc4UN2H0gH6s/+QkzYjbgzfdT8NQLM9BvkPwmJ6CXy0Sy7wB4eATxHQcTdEIJeJPI/sai&#10;T98JGPbkFIwcOQdLluzEvv0XUETW7ejHtGlnvci0Vqdx81Yz76uJ98xWxTp0lGbW/9nzLVix6iDe&#10;+2AZBjwcws5zAiWQ5m0kgU2TQHIVijWrlTz6yCtBVkgs3NynwNtzJIYPG4/oqJU4THPWYWJroxxt&#10;x9l4txc14sPcUszPKEUS23sSASAhuwHx1JF47seTySVQpC+WNHeK9EW61D2I3JFf6uZ/u9AE5oP9&#10;liTrzn4SJSGrGUn6LqsOKVlVmJ1RhlTKosxirMstxI6LNTjT1k6z2GpM4jYy8TLSixAbvRXPPBUL&#10;m6s/3F2D4OVNs1QhhbTmViDoPQPKQatoIXKfcZV5TNPY5s3GOiIY0TPXYt/eU6ggqDlIkxTmJpXd&#10;jA8a9iW6IrnDElTEIitr2pGeRea6ahcCpqzEX16fRbOLrNRLiksFJSMwPm/ewTSbFLzVHy40oTw9&#10;A/FQ/6kYPCQML72SiPETPkTK7G/w2WfpOLDvPI4dLUfRpWYCtACl84I/K7oPdQkS3bhEQGWBjjXr&#10;bYnFP8ilCZbWGKQlVkrRe4vjOF3DnFNAa0xFndcCVn5prmGWDfI4fuLxvyzCzubWmyhiPZ84V4E9&#10;B09jwxfZSF28B5NC1uLF1+IxeGioSXHgahuHXm5j4KThBg+Cjz0UNrmWaKWGywS4uY3FQwOm4KWX&#10;EzDRbwUWLfoO6WkFKC+7imt38Ix3Yt6kuVeBsWGopg50kOrNKrU113Hw0EUkz96Gv76RZGbdXdwc&#10;rjI0c03EH3asWqWkwB0a57PR9CUbdFFyLVoZw56Yhoipq7Dnh1ya2e2m1nSVRl7zIpFwX2ktVuXm&#10;I/VwPlLSyzGL4BdH5Y8jaFnAd0cSKD/Tl1+5PJCYRVPxNyoCvsQsmsesiMTsOko14rPK2RDKWTll&#10;Jrrtksx8fHqyBAcrmpHfdsMEXpVaq2j9bkZGERKTP8czzymUvcZeJqMnzRMnMkAnOeSaZWcKxkpG&#10;KKdfmasEJpnGdt+RGPjIeIwaswjrPknHydNlaGqViWmdX8zH+BNqzefNVopmdAUOAhyZ59axDgW/&#10;kN+E7d+cxNy532HsuEUY/iwBuc849HAfCRdPmVBadRAMZ5dguLiQxWg80UsRZTTBo0TZE9G3/xQ+&#10;SxxGjl6M8IiNmLtgJzZsSsf3P57G4axCnM6rRXUtlV0UiuWX3MoqegQLBHSvDrCUaqr2HKKTdJWu&#10;v3X9G21/7sbTtVi1wTPw0Ora68i/WI+s7Iv4ftcpfLYlG4uX70LkzI0YOW4unn9lGh4aMpqd0jgy&#10;8yA42wJp1rIeBCb2ECNu9ilkfJPhqnW/NG09PSbgyWERGPnBEiQlbsUXNE9PnKhFY4PekbkFAh3v&#10;QAxU78sAtd6VGJ9Mcj2P7tA6XnV3+lwd6zUL/kEf4fEnQ+HpPZbXI+i6BcLLK5JsM5ogSDFLM6fS&#10;vFaydTI++1Sy/SDecyCeeDIG4VPXYu/uC2hstM6v2pJrV+m1m8gub8YXxwqwIv08FmRdsmZ31c4z&#10;634BfF2lO135tcoDCVn1ZEG/TVEFCASTaAYk5NQjLrcWMbnViDpShRiawXKbScmuwNyMS1iSdh6b&#10;ThThcFUriq/LDdZSU7X/xms3cCDjIhKSt+Pp52Lh3jcUPTwC0MtL/m5y+JV/HFmhh3IsKASX5RTc&#10;i4qmQetebuPJEMfjhVemIiL6Y3z1zREUl18xg/x3VJ5mppbb0QS1TE8rYowSOcnVxQIQSwlkedZV&#10;XUN25iWs3XwI0bO2GLPu0adCadYFw6ePJlEC0UuuKWKFGjuk4ruQbbh6TEdPtzAqWQBlIs3qMVQ+&#10;Pwx8NATPvjgTr9OEHjNuIYKDVyE2bjMWL/0e6zem4attR7H7x3M0z8tw9Hg9Lly8jNIKMufGm6hr&#10;uYmG1htoIUi3UbSYX3KZty0ndLnw6PvLbXekrbUDrS0daG5qRx2lrPoa8gqbceJMLVlvKa+Vz2ue&#10;wGebsrF06Y9mFjwsZD0mjl+Nd99egldenIWhQ6Pg6cPnIGvr5WqJZk/loqKE9wqBJhallRgPEuiU&#10;p8Ozr4YUAjB0WDjeens+ZkRuZud0iCwtD0UlirZiqrizqL41kSUXI74HvhfD1k3LEAfT1ioCvcqy&#10;y2RpZxCfsAWvkHV69Z1sovi4eAbBgx2ju41Mzy2KAJgIu30mQVE+llH8XmDITtV1MtngeAx7djpC&#10;Ij/Djt15BGF1iBbwWeN8N3G0thnbThXjw8MFWHioAPPYmafkVNPcrWUn38RO3mHydi/d6cqvVR6Q&#10;8v9WJZkAmJzJnoD7AsDYnDoCYB0BsBbRR/g5lw3FHFeL2WklmEsTYml2PracLsGRqmZcut6OKjY9&#10;hzN1TQtwKKsGcanf45mXYuDZbwIVa5RZ7ubmM40NXU7C0TRJ5T6jlQ3WOlc5CbvRfBYrdPMUK5yE&#10;N95KwryF32HvTwW4VNJ2O1y/ignQqokKXlsuLR03FZxca4IlUjzHkdZeM28uv6QR2SfK8PWOU5i9&#10;YAfG+6/Ay39JwpAnyYgeCSEbnYw/OI/FH10mEZiDaH5NI/uwHI6VGlGBFAQaSpDt7DqOLJLP5fwB&#10;vH0nYiBBdfCQUDw2dCqeGj4TI/6UiJdeTcFrb8yGVhyMHLcU4yethH/gKgQFf4SpU9djesSniIr+&#10;HDNjt5rtjMhN/O4zhPG34JCPMdn/Q/hNWk7zfCnefm8OXv97Ml4iaDz/YiyGs5MZOiwKjwyZjgED&#10;psOXDMnmSkDrFUihqe8UBrdeBBT36TQbaTp6aHUNzVixO3c+g5PSDYyBu/f76P3QOAwdHoyX/hKF&#10;UX4LkTB3G7785gyyjpShoKgZ9c1kdFZVsmiPlamxO3VE7IS0BvgG2V4HOyJrzNE6UkVrxRXhO/No&#10;GZYs300GORfDhoUQ2CZa9Shnd7NSJsq4s3h4xfFe4wzoudnD+XkqPPm7i8t0fheEJ5+NRkTcJuxO&#10;u4DyluvmTUvU/op5sYzaFmy7UIG12Rew6Kc8zDlchbls14kEvthsdvA0e+MJgAkCwW6AzyHd6cqv&#10;VR5IMizoNywEQG0FgvHsEWK5taQRcdktiMtq5fetrCx5v2u2qxSzyfZWZBVg89kK/ERGeO7yTeNe&#10;IB4mIGzmzpETlVi07Hu89V4K+gyQM/Aosr1JbOwEFC0rs8skVo4S+fZpkT4VwaxbJVCKndg0qzjR&#10;rAt+652FmLNwF37Ym4cLhVpwz4uwaNNBm4pwyH/aWgPtcrY2umo0V2NjHbchUbDZcu0WaqlABZfa&#10;sP+ni1i34SBS5n6FwJBVeHfUfIJBnHG2dvcaa6LlaEzMxTbRhIJSVjxXD4rdEo01utj8CCjapzlt&#10;JnwUxn8yldxKHuViVxQcmpP8OzdPhQYLILAGUOmnGJ85bd29Am+LTe4lZMYSHessR2peW+dTVBtX&#10;G0GOgCBz3kWrLNxDyZwIcNza7WGwdQKd/q4n2d+DBGqb51gMItD/6U+xePsfC+Dnvwjxsz7GqnU7&#10;sWPPUZy/VIe61utmYkRc2lFUq2LXciQ345iaBDKisUiNT2r+25qXVpElXFHVDqWLXLZ6H8ZM/hDD&#10;/kQ211dmtlbT8L5t4XyuzkAPnWub70Tn4WcPPg/rScnRPXzH4tXXU5A8dwcOZpei/opc3C2zX24t&#10;RXzV2XXX8MX5aizPKWYnXYQ5aWVITatl596KxJxWduwtmJnbbAAwQRYP23t3wCfRGODP9ONXLr8D&#10;YBdJJBgmZDZyK2miidzMz22UK+w1r7KBtJAV1mBmdiUSMiqRcrgMyzLKsfVUNTLLGlF85So5mFTG&#10;4gwKQX4urwnrP83BJP/VGPyoxpzk0mDlAtYSOyVGt5aMaZIkgUyLQmAUI9AxLq4EBKU59JqA/o8E&#10;4Z3Ri6kM27B7/zmUVF0xEWMEiFIIgZwZGTSuH51f3ugclzJjU5ayWu69vyxag1peeYXgXUKmeBQr&#10;P96LlPnbERrxCT4Yswiv/TUZw0dEof/gKbBRMV29CYye43hvEwnmimgj8adJSdNOAEhRxGpXxbSj&#10;4vcik+xF0JKvpKQngayHexC3wUbM753HOL6Tae5E9uaiNclmEkn7Cu9EgKPYvPzg1Xs864xstO9o&#10;9B80Ho8+GYCXXo/G++MWGJ/I2OQvsHzVbny5PRtpGYUoJPBrOZlmavWmrHq7U1RtYm9WbalLk2kr&#10;v0lt9Ec64k7RsVo/fODwRSxashsTJi3BE8/wHr1HwsmL9eAVhh7yENDacg8x/wQCvd6zgkPIKpgG&#10;Z+XgVQIiTwW1nYR+g/zx9sgFWLl2H07klaGV1xAwayKOt45adrKn+a62n6/Hh9nFJiJ6cmY14tNp&#10;sWS0ISmd7TbrKjvxNoJfG9utAFDtvA6zKN2Bn+Q3B4BmPOB3sYTA59haQEjzoRMQ9Tk+Q+MjdWxU&#10;jWSIamAtSGZPOz+tHCszS/D52WocrmxDYXM76qknaqgGgyhVbKx7dp5AVPgGjBgehv79/MgE5OYw&#10;xaybdfGMoLkTQ6aiCL2JcPVJopKQOfB7LwUMoInsRDB5UCyIIDr06Qi888ECxMR+ji1bjuH48QZe&#10;4wau6KJdC+/j9mQKFdcK1KDxxM59+aARGGnH/RwFOou+0thdWXkLzp+vQG7uRezddwrbCCYfrduL&#10;OQu2mVUrAaEfYeSEJfjbOylkLAlmxcJQmtePDZ1GFhtOczUCA4ZMQ7/BU430HRQGn4eC4N0/kFsl&#10;kQpC/4FBGDAoBAMHh7GzCMegR6dyOw1DuP/40AgMfyYGL72UiL+/OQ8jRy/H5ICPERG5HqlzNmPV&#10;6h34/MsD2L03F2nZp3EmrxglZQ1oaOwwHVHXIlgzT2bATCJMY8fV2Ukon7MJb6YZab49rbHuWkSw&#10;G+tv4sKFBnz9zQkkpnxLM3+VWc3iSdbey3U0OwK+X74zdwWOILNT+CmXPrFw7h1r0hM4+ygorXKN&#10;RKCH51T80Z2dBMHykWHBCAxega1fZqLoIjmebpVFwFfJ/fNXb+JwzTVsPV2HVdlVBLtats9aY87J&#10;tI1jpx2fSeFW7fSONFDqaQJbY1/av6fcrRe/YnlAD/u7/FLi2TtYAGjNmlmiz2xEBMOZWexVCYAC&#10;x1lshLPTKjDrYDEWpxVh60maxqVNOEszs5q6I0xyqFBzQweyaT4vWrgN778/H48/PgM2m5LehJAN&#10;Tjezxj284/AH7yT09JlFJUmAsvNLWZSn1YprN8PMAmpQ38NnAh5+OADPPTcDE/2WYdGib7Fn90nk&#10;XahCQ73cT6zraiPep3+KZtJxsx0dBEKNJ1quGu1kN9RsCQHA/IGK9YfdFv4pWvlwtY23UFXXgdLq&#10;qygqu4z8whacPlePI8dqkJZehb17S/H994XYtuM8vvz2NLZ8fRyffXkUG7bkYt1nmVj3aSY2fJaB&#10;zVuy8eVXR81M9o7vz+H7XRfw495CpGdcwrHjJTh/oQYFhQ0oJduurG5FLZ+vufkGrmns4ecY9fPC&#10;+1c9mNU3BDQ5imiGFrc0cWGFFLPGU616uXu+WY+v59Ts8uGDhVjz4X5MmbIcL78ajiFDaaZ7jTGT&#10;KD3lKkO2Z1eYLh+9pyiKWL5WCiXy/Skrodbo8l3yuF52BUbwI6Oeij//LQUJs7fhx4P5qKi7akxq&#10;3YO2ioaW39KBA6XNWH+iAkuySjHnMBlfWjXbIEFPwGfA7652nK3O2iHdAN295O7z/IrldwC8hwgA&#10;754xcoh6jrhMjQ+2mN42IaMRyXKnIUNMIUOcl16CeQcvYE32ReNHeLzhmllZolk6qp5hhFo+VlV5&#10;HT98k4e48K/w15dnwaNvIP6P23j06BOBP/aJx//4JuOPvqno4TOb5lE82QLBkMBo5TaeaSZVXGgi&#10;2r1pbvHvXNxHwafvWDKo8XjhpXCETluDD1d9h50/5OLUmUrUNiixk8VIJVIwKbcU3spMRhCgGJ9D&#10;xwES7pvJzU4xi/Q1Bkag7Jqz5F7FHNJ5XZExx6mu8TtFYZEJ391ZDDHVH/2roj/uvEeD3TL75ZMo&#10;hqfvjRDUuBXR1dfWZJGmD9Q9ycy1QE+X07aR2HjyTA1+2H0Gq9bsQ1TUJrz5ZhIeHSI3lbGwe46C&#10;0g8ojLybotkokZKZ4LLC6Zvc0x6SOEo82Xwi3OxWkiwlHfL0moARI2YgLOwTbN6UjsKCWrResUIu&#10;yNRVWynruIbTDW3Yf6kVG4+WYgnN91mHipCYXkHmV48kdr7dtd3b0h24/TvS3bl+pfI7AP4TMSZx&#10;t9JEoYlBiSUQxma1khFeRnTGZcykaRzLHjc+qwqJh4uReigfKzILsPl0JU2XKyhu7zDmsZxXHJaZ&#10;IpufPVaGjz5Jwzj/5Rg0LAjufSejl08QHvScBidjKim+WxycPQl+XrOoeIlkEFQwwzCiqGAzCIwK&#10;UBoCJzv/1j4RPdzkW/YuBg70w19eT4Sf/0okp36FzVuzkXGkDEU0y5uobcpjci8QEnBpNYrArhNJ&#10;+KVYoiYErhFUBCQCQ8e+6JiS/mjSgJ9pRhpA1YQBYc8agXSIJmjExjpB1wGP3DcAa/5WqNa56TzM&#10;zPFQaKWaezPn7nSUNtfjeYwjtu7Z/M6H6KYICNUhaF1xeXUHMo9W4IttOZi36DsEhqzBXwl4jz0R&#10;TLAaQ9AaTaZOs9Y9gB2NovVMJcuLMOu/3X3J6gxDJ9iR6SnJkJsyAmp811NsfRr/Jhhe3lMwZEg4&#10;Phi1BMtW7kHO0WK0EfQE9CrioA281+KOW8huaME3F0uwJjcfC9iOUtK0eqMK8cZdS22ObU1tL7Ph&#10;tnTXhn+Xfy4PdK3A36Wr0Mwl0HUnsZT4DJoclJkEQTXEmMw2RGdeRiRN4xk5jYjWOKExo2keZ1Yi&#10;NaMYCzOL8SnNwt2XruBk402UUfGUMr3d9PkWM6ytu4b09AtYsXwHxoydi2FPBZPVKWLzGOO4bLK+&#10;eSjJu9xnYs3AuhysjaO1WYMcDWeZWARMBRFVrDybjUzRVSxRs5AT0W9AMIY/H4+/vZuMiUFLkTBn&#10;K83Qw9h7qABn8+tRXNGKxsaruKrJzm5R8U6xlrtZ6GSS9BDNTdy8m9bWgKDhNXIOtsbYrBUjUvw7&#10;4ljuZonYm8T6bKgbwUxmekf79c6lgvrOAuMbtxzuP7qObviXgCcn6ea2dlTWtuH0hQrspym7ecsJ&#10;zFuwC4FB6/DmO4tMEquBQxRnULPf77Fex8NVyx09NVOtSSsCnsxaTV4oCAZBzs1TQTBmmnFcEx6N&#10;9W7ThIY9EM62iTx+Ah5/IgLvvLcAcxd8i937LqCwrAWKn6u7Z42xy7iJGt5ffnMHDha34PNT1VhO&#10;M3c230diWgnbGk1dtqMosrNImrpR2S1sa21sd61d2mt3YrXV/1y6O9evU34HwHuKAFDg1r3EsaEY&#10;6QRCI52NJ4ZmcgxN4plkhjECR02eHOH3aRVISW/A3IwaLM8sxdd5dUivbELe5SuopdKKO4kDqUi/&#10;qypbkZVdgKUrd2D85MUY/tw0ePoSCJXknSzPnaavs+cUA4p23yiKAmDGwCR+V15gTaR4xhvfMhsV&#10;1UqIrtnmqejpGoge7gqkMAn2PpPNzO5jT4bhKV7j72/PRsSMDVi6fBc2bcnGrj1ncTCt0ISbKii+&#10;jOq6m8YvUbEb/q1CPOpKwrR/NykjBlp45sAvh5hiAZ21vesPO4u+VZCHqpoOFBa14uy5GhOBZffe&#10;M9j0RaZxSZo2Yz3eH7MQL7waY0BJPoQ+vYPZKfibvCw93TSzHMbOJIyARtbmJT89AqLC/ZuZermv&#10;cMtOxc0jxvjtKSG9fCXlzuPq5QfF3nOxv8+OKwTjxi/EgvnbcfBAASoq2syMve5TTyLju4qSf+Uq&#10;smqb8G1BHdYfq8TitDIkHShHwuFatqd6tqE6xNCiiCLzi8itZ+faYDpXtbX49H8BVhm0UP5T+R0A&#10;fxdL/jkAqrHEUTT+l0CAS8yoQ1I6hb11QmY1GyjPkaFe+hob7BVM5/kiCIzROXX8jj36wWLMpixP&#10;L8f63Fp8c74JR+paUE5UkXKQUxllcah+bX07MjKLsHLVXkwOWIPnXpgJ334TqLAfUCkDzKSIs5Lq&#10;eE4nA4zuBMAEshj5GxL0BHyKzqyYhlqXzH3LD3EmFXY6lTrMuOc4uU2Aq9KFeih7nT+8fQPQp38g&#10;HhsWjhdeScA/3l+EgOCPEBP/OVLnbcfqj3Zj8+aD2PFtDg7sO43MzHwcP15mkgcVEYhqam6YHLkK&#10;jyVGqRS2As67sVOTsYpQo9+v8oG1Cqb1Mv+25TpqGm6gpKID5/NbcOxkHdIySvHj3osmmvamz7Ox&#10;et0BA3AJyV8hdOp6jBqzDK+9PsvMQvfur0jJfB7vSawnrf6QG41Ci2nlxVSCnxLYW/Xi7KGcIqwb&#10;b7FnawmjqwlqofzA4exYFAZtmulE3MiqbXYCI01bV7fx8O0zEcNHRGDC5JWYv3gX9uzLQ2XlVTJY&#10;PlwnZqtz09BHJZ/vRM017C5owmaC3tL0AszKyEdyBtmeJjbUxrKbaU00YAbBT20mMldCFphTS1Cs&#10;vd3eum+7ElogXYHt3xW1bf1tt+f89ckD8XxomXO/FH3vkH/1+93H3Ov7u3/7T3+/1/d3//bv/R5L&#10;sczaruB257uYrHuL43ir0ajXVK+shqMZYonOobEazRYLCOWWoL+pM2MPCfwt8XAzkg43IelgPVIP&#10;V+DDnDxsPl2EH4uqcFJgePUGGqlAYoYCQRXpUk3NZeTmXsKX2zKRNHsLQWkOHtNifl9/E8rf2VU+&#10;dKEEQoVIktkWSeVXWPooKOmTjaDo7a0wXmSNPtHWVkLTzkOuN15kN2Q4NsWZU4BNheaXX55bAB50&#10;nQQnl3HWulUyUbvHePTuPQmDBgfjCYLkiOej8MorcXjjjRS88858mvHLMdFvNQICPoZ/wAqam8sR&#10;GrYa4dM/xoyoDUYiKdNmfILQiI8REv4RgqetQWDoh/CbsozMdxHGTlyJ90etwhtvLsbLr87Hs88n&#10;YeiwSAwcHATf/jRRfcaxIxjN+xuDni7j0cvVH85ic7xnZ5sYHU1Sj0gjmpm1fC7leE6TlZ2FqQPu&#10;2/isdjmje0eil+qsN01c1pMJeivWrLq1BbBOpsCHHcPgh6fgjdeTEJ/wJT7ZlIGD6YUoq7KCEagD&#10;08CGROYu8Q5nmm5gf3ErtpyuwbLOmdyUQ+WIP1yJqPQaRBPUotiZRrN9RbP9RLGdRNHklTUhiebn&#10;GNO2NLxitbd7te1ffvefyr3O21X+3d/v9f3/y+/3+v7u3/7V79bnB2amUVF/wxJDM+JeEk1gu5fE&#10;sAIl0XdJFH+LpGgbRXZoxgz5vdiiGTPMoHmczu/TWigExjSCIs3iOJrFSVklBMWLmH0oDyuyLmLz&#10;KTKd4gYcqb+Gwis3QMvTjHQ52JO2TUTHvEvNOJxRhI/WHEJI4Ab8+dVZeGQYzWWCg4vLBPR0mmAt&#10;cTN5gaPgRYX2Jhh4eCqeoaLHTOd+FIEvlttES2g2e3jE8nf5Jmp8USagIg1reZzybkwlE6LpRzPR&#10;JmbkoWgzAQRLfxOhxIVA6eLqBydnhbPnPfQiMDmPoYwykZN79Bpptg7pQXmwU3rwGG17uijku9bw&#10;KiTVJIIar+Gm3B+8nj2Y9zWFzC2QIDWFonwbNF2NmTqDIhcUy23IykKn2VmBnxyPZeLyOTSxJMZH&#10;gHQn+/PkvqcYtIDTMxRO9lA86ByAXm7+8PQNxODHCPAvJ2JC4EdYsmIfWWgeLuTVo7HNei/qpCTq&#10;sLQyqPBKO041XMWhokZ8frQMq/l+FxwuQNKhAipfGTvCGr53sji2k2h2kJZY7eu2dGlbXduYRPvd&#10;tenf5d+XB6IO1+M3LWn3lsj0e0t3x0v02wzHcfwcTXCLSRPgsffWbwQ6/T6DlT+DIBhBMIygKROR&#10;UYtwmjzhZIjT06vICCr4N8VISC/CnKwifHK8GDsv1iC7shkFjVdRc7kDLWSHUjzNp6oowHBT/S1c&#10;KryMvQcuYM36A4hL2I6R41bixb/OxoCh0+HVL4QAGAofgpinZ5hZb+pBpbeL/djJAu0xsNsIhBrj&#10;8hAzijIAaKWatMbC3OTjJjNaqxgIOC6affYRqJBtab0zzyUxDMuwLI09avKA3ylzm9gogUkikNJW&#10;LFUszCEONubYt3nw3gjKdsVdtGnNLBmsmYyYxnOEEggVNkoRunlOgR/vX+xOIKdUnO6aoTUASCAn&#10;ALr7EsSVxlNAKEAkq7N7BdHkZ930CcbDQ6bj+RdS8d4HaxARtQ1Llx/Azh8u4FxBMyqbOsz66uvs&#10;gcT0xPCaacNXkLFfbG3H0dpW7LlUi43HCrHkcB4Wphdj1k+FSDhUiJmHi9gxlmNGZhXbAs1bgp86&#10;UnWWDunazv6pqM1116Z/l39T6vF/AaVHNow/4ASAAAAAAElFTkSuQmCC"/>
  <p:tag name="ISPRING_PRESENTERDATA_0" val="VFLhuqZOIMOdIE5ISQ==|VEhDUyBOR1VZ4buETiBUUsODSQ==|eW5oaTExc3BhMDJAZ21haWwuY29t||ezYzQ0U1NTgxLTIyRUEtNDBGRi1CMDQ4LUU4OUU5MTNDRTU5QX0=|R0nDgU8gVknDik4gVEnhur5ORyBBTkg=|SVNQUklOR19QUkVTRU5URVJfUEhPVE9fMA==|MQ==|aHR0cDovL3RoY3NuZ3V5ZW50cmFpLmVkdS52bg==|SVNQUklOR19QUkVTRU5URVJfUEhPVE9fMQ==|MDM1NjUzODY1Nw=="/>
  <p:tag name="ISPRING_PRESENTER_PHOTO_2" val="jpg|/9j/4AAQSkZJRgABAgAAAQABAAD/7QCcUGhvdG9zaG9wIDMuMAA4QklNBAQAAAAAAIAcAmcAFHha&#10;VjNwQ0JZbVE0NFNDZDVodTVlHAIoAGJGQk1EMDEwMDBhYzAwMzAwMDBkNzIxMDAwMGJjNGYwMDAw&#10;MDA1NzAwMDA1MzYxMDAwMDZiODAwMDAwMjFhZTAwMDA5N2I0MDAwMGZhYmIwMDAwM2NjNTAwMDA4&#10;YjBkMDEwMP/iAhxJQ0NfUFJPRklMRQABAQAAAgxsY21zAhAAAG1udHJSR0IgWFlaIAfcAAEAGQAD&#10;ACkAOWFjc3BBUFBMAAAAAAAAAAAAAAAAAAAAAAAAAAAAAAAAAAD21gABAAAAANMtbGNtcwAAAAAA&#10;AAAAAAAAAAAAAAAAAAAAAAAAAAAAAAAAAAAAAAAAAAAAAAAAAAAAAAAACmRlc2MAAAD8AAAAXmNw&#10;cnQAAAFcAAAAC3d0cHQAAAFoAAAAFGJrcHQAAAF8AAAAFHJYWVoAAAGQAAAAFGdYWVoAAAGkAAAA&#10;FGJYWVoAAAG4AAAAFHJUUkMAAAHMAAAAQGdUUkMAAAHMAAAAQGJUUkMAAAHMAAAAQGRlc2MAAAAA&#10;AAAAA2MyAAAAAAAAAAAAAAAAAAAAAAAAAAAAAAAAAAAAAAAAAAAAAAAAAAAAAAAAAAAAAAAAAAAA&#10;AAAAAAAAAAAAAAAAAAAAAAAAAAAAAAAAAAAAAAAAAHRleHQAAAAARkIAAFhZWiAAAAAAAAD21gAB&#10;AAAAANMtWFlaIAAAAAAAAAMWAAADMwAAAqRYWVogAAAAAAAAb6IAADj1AAADkFhZWiAAAAAAAABi&#10;mQAAt4UAABjaWFlaIAAAAAAAACSgAAAPhAAAts9jdXJ2AAAAAAAAABoAAADLAckDYwWSCGsL9hA/&#10;FVEbNCHxKZAyGDuSRgVRd13ta3B6BYmxmnysab9908PpMP///9sAQwAJBgcIBwYJCAgICgoJCw4X&#10;Dw4NDQ4cFBURFyIeIyMhHiAgJSo1LSUnMiggIC4/LzI3OTw8PCQtQkZBOkY1Ozw5/9sAQwEKCgoO&#10;DA4bDw8bOSYgJjk5OTk5OTk5OTk5OTk5OTk5OTk5OTk5OTk5OTk5OTk5OTk5OTk5OTk5OTk5OTk5&#10;OTk5/8IAEQgC1wLXAwAiAAERAQIRAf/EABsAAQACAwEBAAAAAAAAAAAAAAAFBgEEBwMC/8QAGQEB&#10;AAMBAQAAAAAAAAAAAAAAAAECAwQF/8QAGQEBAAMBAQAAAAAAAAAAAAAAAAECAwQF/9oADAMAAAER&#10;AhEAAAG6C1QAAAAAAAAgAZyfP1HVm64V+o+W0SUdja0aqyztVDlL564zVJSX8s5+feLjyyZpWnd0&#10;DHNdeY6f58xS6Z881zLpeeZDqHryrMOquY7UOi4o2/WbNp6klVCRV4+rRy/U6xo6OaLfA6x4T1Yw&#10;jpMjyaVxt0PEJN5SZxEBIAAAAAAAAADAQAAAAAAAAPuJ+frSqNlpqkJ89MfXz7WSVYmrju4zBzOY&#10;rKZf4pcLpF7hqzLWeGhb5WXPN/oX3RSt20qzA7UnmrR9dlDwz7E+HzsjT8ZIiF1LKlTdDoOLRzDW&#10;6vq3c9lpiHsmZbnHhDq2Ofz2cyVetntDlmv1aA2rSN9oar1Pcnkcp6PiHmsHyzgBAAAAAAAAAAAA&#10;AAAADOYpMlVoHQ3j08/qxaoGzWXa5519jUq9JtlcqmxtDWt8/CmT84ynz9SkgAADBlhDLCWWBlgZ&#10;AYGQAfMbKJimwPUPjSOWT05WdFwkeTy9V/gdmXynmeh1iub1pc1Ga+sdN3OV23ntZWcZjGUAAAAA&#10;AAYAAAAAAPow16NaZSr/AD99NfiTmrXnaNlfmvYTOVWvem8a+7ap6EFOfTCzJAAxg+sBjEVWc+m7&#10;eldslsq/iQ1q7TMHPa1satY6d9Yehe63P6W3FHWWOkpq+I2s1vcNiGxas7mq2RX2FswAGMiNqt7X&#10;jk8vcKhtW3SXJ7HSbbT7j70nk3z0CldVdy78x2KuofMPN80/AQAAAAABgTAAAADOPSJxF6lK0n11&#10;k30Ro3nd9+W2dGIp9okY2Qu+kQNp9M89grIwZx5on70oeBz7LPD2zTViLVzu/re1HvNUV97JTblN&#10;fiCsFcmlj8PfXtlEQ83J59dRsNW9KdNr3NNt59OnK5eMPQkHx89Hl1S3am7XXIvi19jxifDcoEtn&#10;1WnPh7acmWEmPoQdN6d5aRzK5xVa2r1fwp1zwtR4LrNX1ioWyqfO0dX+aVduSflnEQEgQAAAAAAA&#10;PuJzWPOpbTnGbjrGrb/vT5be1L0NbaPG1ykzR8/ZjYYMvOFi8vDxDLsxZtyNtjI0PoNXi/p5w9zr&#10;pWrhRZJNqg9nb05KPfaHIZ9tvrWN2/LMa2zB2y87DWbBF9SmdEh66bH397N8Oc9Are9n1y1OtNOR&#10;J2iNl74ZMXwzAzNFz6/K81O21014ORq8Wu29CzOvF9MLZ5YyYhppMct9uhUXoi4yXKbxR9UbqsbD&#10;m01H6vTXquef37ltln5rGRMAAAYAAAPSCr+1K2l9Yu2rNiQ/Jb1oPxIdFfG++2xjYM5AA0q9bYem&#10;+zSeiVam8lMUO8Wz9NLd878/PbrVN7D05arXbY05IKwM2w89fcxMfH2+Zr9PPylstL5RvtH7Nt4+&#10;kTnS3kTG+csi3hsYzNHn9xyY+v7W9h6k5FWGB14q5Nwl7y7PfV8aZpy2PMbZYv6+9bmrc+2L5PP0&#10;FHrvWKnvX0tPJrUWLn3TdOk8xl9TT6qdVzRL5yW+cZxFQkABgAA+zMNu86vb4+cW3ors2VF8d/Og&#10;5lOmq+vXnsFJPmNidn3q3xTpt74+78plLHhsfETQJrX3sPSlPf69N/O1tnOEEdA6Vt+nQPPSLfGa&#10;soQmpdt45x9dM+4czz0zJzH56hhPLc9O8kc/37NHy85SuRUukffL5ei8oSYzn60JBW0NV7/GU6tG&#10;xw8tOVM8/K1Zd8h6PPfy4Pyh5fH0bOxnfzQGM4KxTesVfevhb+T2wnuedSi6zziyQHn016v512zc&#10;k+QVAABAGXpSV4zQSPXXevfn88l/Dnfv8b19+hee1jYM5AiviIl8uuW8NjS05seVY3Muy3Pn624c&#10;4yPL0z8Q+viAqusWyseln0imztv+qTGSP2zBEgAAAAAMZGnB2haOca3T4/SIGyVKFl1FTrTlOwKz&#10;U7HG6uXXY6pjXjTRu3l9q7UbV/SNLNJQ3jpzWPPj625zKVQqnWKT0VkrLyfoFWvRus06VY6Bzzb1&#10;jpfx8/fKwJqAYD0+fhaIo3vr9T16NE2bnn5ocrTrx69Dj7FScjKzCIi31K0m302rkZc6Rn13r7pN&#10;r05fqpWrwW+pUvzHxUr0nKZrW7aK3b5b6znGTOQAAAGHhE+6E1a7WbFckJiUeXlOW1iD8a7WLNc2&#10;ETbQ2rZ+rGZrjU3MFJheoRu1Yyx88+pWuR8d3n0xnJX4ot1omXft3Lx27YNLdhrZRNshpyNMi+Dz&#10;9BznR6Rzjqp0bZ570PC3PInp3N+isxeuT3uiYffnlXLAMfZ90ix891tiZiuk3bkfv86wtoT0R0na&#10;PfJy2YQ8WmPml/efVboDU+otYsU+1WpC+FzIhpjK/O09ai602feUtV419nLCwAAAAD4+qxXT1rvm&#10;5vZCm4HrjzTUIsA9fIrJ7cCvlO+kJtWxm9yC29OWdrc/t7cfLrp70bop0/NTtWEqdctXLf19a59k&#10;/wDEZL2zZJqAAgp3Exya2akB1V6vWZSR5rcl2d2J7KdTVO48k+LCaPb5hovVoxtdcWO3eXlyXgKd&#10;6y3TWxzmM8l848dOtt6uWdFqLJT0Hn1/HjavWcqYuZPl6mnIhVI2hdPWYGTKQAAAAAPKgdCp2XbE&#10;s45vXAAAAAAbOtma3L1gLH0+PtfeM35QGnuJjmstbOf9EdGzTLljOWVZAYfJ9InTptYsxclbP6xl&#10;NdfmvUa9rFa6Jye73iQ511ijwr/SOaT2kXX59/jmfXOLdQt2LpVumJ9KTaOa0Ok1e7nzGSMNz768&#10;Nca3n1Wj35/6F+8Yae05Kx77nlXeX9ML8iL2udax83nwn5MmUgAAAAAAPj7FJi9mKt2br5+uH1Qi&#10;THnfP19NGR35Pr46CpnQNi75RWJnfX58ZL4gAANfYI5rOWPnfRHTs16w4SET4U2Xh8fR0d+070RV&#10;NywQl8JvPj7X5nz9YlzjWu/PuunVfCBtXNblHzY612V6TI0S081qdEZ9emlrtWv88d6lX071Vt27&#10;hx2M/KYCZqltz6fGAtSac6tXtB59dwybec+fqp3iHlYroWsfWTnsEgAAAAAAAKJXrvSOymfvzXn2&#10;+PjMSmZOw5K1JV3oFI+xjYAAAAAABFSqY5b0KGgN46Rj4++e1ZmcaOfROPj6vzqnYdKnR8znl6Xy&#10;zgmmOd9FhNIpPTeUXbWJfmvWKDVCfflnpjFjrvRMktU7VzLG2p0el9HvDH1X+XWd+qTdIvUtS5U/&#10;Pss8hzncVvMBpWTTn2jF+fR57IS3RWd3znsAAAAAAAAAB5876RrXjljZ2uykYu7OVcTVZkJ75+ue&#10;QiQAAAAAAAPjn3RI68Qtq5d0azb0JBjaB396r039obVm8u6Pm97y05pXMRL6cmfj6TXmXpP0/sp1&#10;mH+5TltybG7p9tN3plOufLeH57ZK7tW5WfU2+azw98UtV9va9qdOx9wXzOcl8+m7MefplOWIaY55&#10;rGt0mAsgGcgAANbXiJWfMeRII/wJdHone+Nb7PXzz9y8Pnb+jQi7JT7RVNrVdtL1oVRnPre6P07O&#10;dNtfOFvDMhiGn6e3nL6eKHvjw+ZbHlqSB5bcRuG2KgkABSvm2823r1Jp7mFvikXivZ9MrvMWwz4a&#10;lWrvISsLq06Lr6x0ltwanMesc86M9668u6dCoVXpVcsnZb50cZoO3FXDqras4zx3aG9UKbWn2p06&#10;tKfGfq2FdmNH1pvKGNOeLostt9FbT6nPYAAfJnRxtkRsR8qb4EdIx5ICASAAUu6Vi8UpnHdQDf6X&#10;zzonJbx+Pv4xttAAGDQ0JKCvGztw0xLd892PpPtt+HnDbAAApN2jrRXbly7pt49IqWxjpU9G4aGX&#10;ZUZKxyC3x6Zzr54SViz6No5j0bnVq6K2/wCPRy2Va00HRB9I591DSPQc9vGAsit6hFdE16ddKkd3&#10;Tptq3HV3teLPl6wenPSOjUXo20ZGFgAEfvaBv6O/GHht+WcJlBvCP39CUgIAAANLdxLk/wATEP3Z&#10;s43JWO26+xw38fL18qztgAAjtGe85Qm5sbcsaMh51fWh6esthq7UAAGMjnFq0o7ores4zz2YyAAA&#10;Hz9DmPtvQXZTq2fD24745j0bmG9ZTolLutTGcZWY0KrTovSr2WaZxpQUTbc/P1bHFKuvNdonrbEy&#10;tGRWQBg0trSkDWx475GYbXDfZ+4vb667Gjuad432MgAAAFTp95o3XRd6R0AnByX8vD38DcAAAAAB&#10;HSGltGlIa32e4AAI/n3TuZb16b9x8hjbGM1ml7H9U6djTe8KXJU3t33WrJpyZFqVildG511V6NKV&#10;qzc8xPOb1Reit2s0LNc9mM4pNY9U9n10pO7VdqXuXHzmNv7xnbz/AA5l0Cjb16N74zhYABrbMcbH&#10;v9ah5b/l6kXteuly22PD3c1tP53mkaMxHbPTXZG0AAAVGozEP20Xak2iq6Dkv56+xrG6AAAAAD50&#10;t+OJDQ39Q3Hl6gAGKDfqjpXdsNOuUTiv2CAy2mYOfqldYi/0m503i5qpW7Tl+xfDW5d1fl3RWfuX&#10;P7bCJqForGkdKkNbZ5bPj78a2onnaNnH0ahuTetFtXZ1d+aWDOM7+dX69MaG9bwMLAAePh5yBnQ3&#10;9BG79am0nOvsYhF7G3pYW9Gt8YTua/yN/wBoHPZSdRmxdtvP0Bg5lo7mn35p+AsNZvbDiv8AOrsx&#10;0xKtP5id5pehssZAAAGjveZn6090j5DR2z7AArtih7RWb9zjo12dHdY2pmnftXLsj8ffrbPwmcfd&#10;sci1Mc16XzraurYK1K7R7V+dhDqXr5+nHbHhsQ8afPvoTtNfQac/x4fX3FvYTWofOPTorbhzWCT5&#10;+tAxIfH0I/7zL119/MI/O/g0W6lovfxPP6yNnOrhG986g+/gM7Gv8lbrHSYjeKdefTdq9fP7xlb5&#10;9/Abn1okbvnrEgjOc+qfr71/iG7mOSkPLUyZ34jfPbR39CEgxkARslHzFC6ZzHp2sZxnywtEVaWs&#10;GXoUh0DEKZc4/WvlP5w0480G/UTWILb0/fpiUiJmFq6l6efpx3Q8xEV0g/t6Y+h5vQjTtlUtdstw&#10;bcNN9Hx0VuI57AYj/b0l7av1pm98+BGMkgSENj20Bveet9mPnYweGPfB459PQ+X1qH1G+EBrF19K&#10;jPwlPNt5tN6DzemTz+vr4Nn6jfkk/DRwbWNbJsY8cy9vvXySOvr5h9bmjtnjvRklE5Aj5CNlQ+m8&#10;06XrXPh7/OF4WbqXln13PFV+JraYKDmovYoeP+JpaaTa6n0csB6efv00mYGx1qHVfXX2OO6HmPGL&#10;1+f0vuukgZvhr/fqiQmIHWs60BWQIj2kMyjkiI5IiOxJIRuZERyREckRofe4NXOyPDPsPKOlhHQ1&#10;qS5x89JxrHOPToiENsSLOdDb9EPPHqPLHsPF7Dwe48HuNfGyNbG0NTG4NPG6NHdyAEdIil3QtDGV&#10;Z8q9ZldKN7XNToiIW44tlV5WTTGKHfee74RW14SW9ZWpXejw6dvREty2yIkAAAAAAAYMsZAAAAAA&#10;AAAAAAAAAAAAAAAAABgyAAAAAAADHNuj8w2r9TsZadHrzvp/MYXix0644yFJAAAEeb/zT4HWL/GU&#10;nGtbPpwmbpb09rllNN2LlnOaruT2KtDd+s1AkAAAAAAAAAAAAAAABjI1NGZFZ1bhi0Ufxv3zZz7M&#10;5T96z29TkuiSXKfXOerZoFkymbfP1SQAAAPDlvRub9FbHc61aaT88v6nzuY++g8t6gfQxsAAA1do&#10;a3ztpiGrt7xZyb5v9G6q+O9orR0uQ5d0TkvvDOQAAAAAAAAAAAAAAAAAAAB8HzSfOC6a5wzvXElL&#10;XHC0BKbzCdb520T8fZAAAACuUaz1vrp0CY1trltio2yKs550zmV33rZRyXCTHjAzFk+aDG6x0nwo&#10;kyWD7j9uk7WxpetW1GyH3E8v0+o0LrpFycY0jrHpUbbxXyKyAAAAAAAAAAAAAAAAAABipzXOtq+Z&#10;7dVfi5bc5y2+Twxs8XnMZa0ddP7FBjLx1VzeZrNwaG/lIDGdU5/8adi7KXXJx2jd6rW27lcr9RHT&#10;Xqjx8uO3vV43G0RevZW0VpO6No0fvHxKQmKuiejSnJpTGejoSZwn68fbETQoHrVU6K1PoFA+9I6p&#10;mEmuS2REgAADBn5gKppHQvLnMheL59808JdWzTrjhPh51atax07HMpOV69efR51f65rc6TLsZykJ&#10;AAAPDzod48o/M11U0L9sbPNfJjOTSql4tsDUfPesvH+DWPrDZNVM7VZr077+VVu3edWjC07XrBQy&#10;Av8ARun6x7NODwmv9I5L0vWI+h9W5hZdZWk9Ayn5+zOQMMjWip5MUWG6n56xyd0Ov6xXZaP8Lx0O&#10;X5NI426SrM7jPhUL+lyewWiv61se7zTcrPQFcmc52mM1kBBzlNtFWYz3U6HLx+OG+1UseGsStno8&#10;/Sdjm3R+b61dC570KUvzvo1KytWdnWz1U6t66O9waAGPI9sQ0HeLhXa3IaRD+9ymCCns+eM+iErt&#10;lwq1d+N6+nn9yuiH9LpN5qLOWbONtDd+mcgAY1dsa/MbpRems9fYKcymq1Lfjd6rZVNm0dRpVx0u&#10;W/OOmcytO9bixnluAAAAB4w0+mKFEdU89Y5R9dGjdFelfPSLNv0Hwq6dqUDbqsOh4bifja+9ur53&#10;cbVH1GSmInlHn0eq9dPi3c/+Sar+zMS0L9n357RPPZeP3r4dBou0dH558eNZ05KTtp7+fv8APNaN&#10;0pjUshvKU1bwkoHUmL18c88JXyMrWzL2ipvetFO9L9JxNAnLTnKdPbyzkAAAABjMXMU3U1bZ11te&#10;hJUnmtXPk7ab+hdaVSb3YObdI5rUCMvnPN69T2KlbeawVkAAAAAAABjI8/PYGt87aY1c7KJ8PX6A&#10;DGR8+frGpkPqr7ldZx4e9sTIxj6HznIAYyPH52Bq420tX62CPH1yicZAAAAAAAAADFDtnN96/XTa&#10;pdInX5laahpUlbJZNc16NA5KffqBI6uk0C/R/PbnvTOXWXaLqxnlsAAMGQAADEMsDLCWWBkAAAAG&#10;NPciYvq++kz6rNnDTiyYlkAABjIAMGQAAAY8PaBreW+6zs12sX18/WnMAAAAxmHlWYfztXXSy+nt&#10;UuW1a18SnZS2zXj48ltXfjtq+PPdW70fbW8WPl3SsJqNc6hzbRf5LnHRMp9BnLGcETE2qk5dk7N8&#10;5tcTtwtpq9s5KW+YCabWrB3qm8R4WGDtltfWlOzWrfUbu5dtj8t9v51U29ay59Nb85Wn06Lr5/G5&#10;pyQMlp2Rau6knU8+iz+c75actfs1YsS8dH2ejV0tMrzu4zT5ibVVprMSWM25kPMVhp9YnK5n0+nv&#10;E3MhPaNsc0rm3WLhXfw8rBQppe/arWm/I8vWvy1LTzq5Z9crjLbghI6yUHD0LJPRU1pyhfEYPnnE&#10;9UOmu30qHncmrzSbr20Z6DWLzVq+OE84IkaBdMU6Ob2Wu46J6zA+sxx25Nb9Kv8AVXrGYmW5LhD5&#10;rNmrNN/uvdErGfTIaMBIrXGh3yhzSQt9Qt9ssfGhWVbdt1SzTWl7ulu4+hbB0eTW7FXLHXf6qlr1&#10;0UaXg7Pj6E595x0eTC1G3VLD1LNozsLbKzffl9a8X1X7BAU11ojoFRp12CLg5RFtzjO/nNTbxEql&#10;balTp1LvSLvF9b62NfTl5/Ya/a+f1PCGmYuaWST+PvbzfOu7OlXo1ce0Pj3dG+o6Q6fJ16Df6Bj3&#10;26ZhpnXjC2SO3Oc6RpTkX0fWvvDyfN851Przt3RWd+NjS56BpiYSb+h9VtEVLqlAno1uj8snZm88&#10;56Vo4zQOi80kdY6Jj4++a3xVZaPz6bKj5K+FSjr5B5dk5XLI05qHeYnwp0TtDse2jRsEXKXxp3jc&#10;IHPqsHzXfa3P5WjX2bZvD2hJiq2fW9ce6xPD628+Iqll8sfQn8RHzpy6c9EWCLq7u6hZvjW3b81K&#10;W+Jy7ZzOM7cLGcGKlPxOfTF3etya0nq7MHbnqlv0fbLt3qV0GAmu3sR3takbbK7Lo26PdIKJ1LfW&#10;ZuY+6FatOuu9NV2dvze2FX0wj6/83PqrIyyu81omuPTspv8AQdRzvL5L82WEjBGWB7eupuZ7c58b&#10;7Q99bbbOTXvGfSg9YrsIm78ntFouPl6RGFpHPMvPeOoOXjqGeXDqDl46i5cOo45eOoOXjqDl46i5&#10;cOoOXkdQcv8AuJ6djl6XUHLx1HHLx1DPLh1HHLx1DPLiOoOX5T1BzD5OoOXjqDl46g5eOoOXjqDm&#10;XwdQcvHUHLx1By8dQcvHUHLyOoOX2etrfnERk8qH9zPVX3uuNfntrc899TpqukbcM3npMOfLC1Ms&#10;AJABCQrsnJZ9HLPSwVrot0SX5Z0DmvFU7rNXtGvb+T2aU5QupaNJ5o3tHroEh9wfHQ+eUn7+blAQ&#10;jvnoVBl8LVpwg/PoNMNTF+pZ92Gbh8prsfboDWNL46fzo8Pi90yWv9fNhtED8dM5xSfnHRq7VWbD&#10;5WMjapdfGqnM46Y+837SwtS8dBqNoj9i3VYkPH7m6KV9Tk7ZR/G+QxXBtADP3dM51LbmE5belASu&#10;9V9wwtjnvpEb1Svj0GX3ofXlniGmQABgZYGWEM/XwJSk2WRy6eV7ErBdM9Ik+V33mvp0rrELMV67&#10;8v3rr/R7ptYzyVcqj1V8/v4+7x02Ek+c8tuk0mx1yVz550CnSm9CagDxu/NOiEHWPbx1jp0HL0jn&#10;mUh/v52i56WYrKZ2j9L5pZr2OuWPWtjre/Oc99aE9fKYl6ZZ4+0Vzo9Kuczz7HzjavT4GUp/LbYk&#10;/uNsm6nZ4eWJLy+SaotxhSA95T30itmdYxtyd1wnSlfio4W3qX82jorq3f68ee33QviJ3q28dBsz&#10;5fWtjjlhpllhLLAywDAywMsDLAz6eWYSdLskhn08s9LFWui17n+TWzCZ6h9J+KTzK8QNf2r1iOrt&#10;uwtz6M6vXNYiYDY1tomNDWTG/O1NVYq/8rE9Aj7+cJWaSo8jlMrBay6YiMJixQPmG/oJSMjXVZ3/&#10;ALjSPWzVT1hcqo04kNIn9isKTOweFo2rBVUTZ675Jj3sVWQs9e+LDWYO4zXvhLWi6USEZt3rWI6x&#10;IjnttULX1umrc9b6fHzjWzxyw0yywMsDLAywAQAAAA+/hEydf3t/Po5ljoFH2vJ3flm3V0+C9Jrn&#10;ty326JUN4npnk85VdatYt7OeVePUq1vWpNnW2gJAAAAAAAAAABAJAABA+52qBmrZJ4WjpHyrGc2G&#10;mw+7tWPs09KVnz+9Wk5zLVL5z10+ZzftGTGn8edcQ0yAAAAAAAAAAAA2/SP9s9qlEdTrttqhYq/5&#10;6up7HLbfzTv0/oWYcpsM3VNovW5yidzm7QW9JUnnkX1jU0jl66Qm0Qz18rwEgAAAAAAAAD636o7N&#10;pnc5othtf1jOnuatcrNprlVaxnFnshA2L6jMZka7XorePbwzO61irvIeGD30PhbnyLUAAAAAAwAA&#10;AAAAAEZ3tBW+7TbVv16OXYvlR1t6W7n+TrLnNq57e1Xvv0co3r9X9Y9Zzn2nDq7nc1mssZ7SFZqs&#10;bflnMdbq/jeOVOm61455i++MqQumCmLp9FJXv3hz376PsxPNd7oeaKZKz/zSdXb1IiFi86PEaRd6&#10;9Ezl0BuXWUqrk/6x2UyOjVIDSJ6A+fXojy3J+z5omW1dXPP08zXAEAAAAAAAYEgAAAAAAAGcIbe3&#10;E5ppq1a/bMb8tXas7PiyU4nqO1yiXxm/6EbN5TW4boizlP302P0ipyOxHymN6k6sOl+nK/SHU88v&#10;9IdMc2ydIzzX5OlfPM/OXTdbm/1K8x9e3j7jLBJoom30LaiaZNTPxnL7iIEuMLS9baJiJ+ffWPD0&#10;stloq1paWVNzR+V8AvQEgAAAAAAAGCMsDLAywMsDLAywMsDLAywMsDOfknc24jOenpXbJuRtzXz6&#10;hDXmj+kvE6JGYqKJ6LIcq9c56s5tv5r38VbcrMxr+XvDX8ZP1lC/M7kgvqawRftt+Rn30dWE2rGj&#10;Zdfjn2haOiRNKxpE9Fa31oxiSnYVKSu2xnEFOautSm9p+bTHLC1MsDLAywMsDLAywMsDLAywMsDL&#10;AwwllgZYGWBlgZYGWBlgZYGWBlgjLBOc/IyxlH1sauKWlvuLlcemLh7l8Nec6F0p/RXxZxoCYZwh&#10;958x658UPV5D0+flIAJZZzV7y31bsrQ8tu+eDz1PnUvh6fHy2wywmMsDLBOWBlgZYGWBlgZYGWBl&#10;gZYGWBlgf//EAC8QAAICAgEDAgUFAQEAAwEAAAIDAQQABRIQERMUIBUhMDEzIiMyNEBQJCU1YEL/&#10;2gAIAQAAAQUC/wBTHLVD9sMY665ud+orM8VrXni9RGL16AwUrH294yTGM8689QrPVJz1Kc86shoT&#10;nKM7+wgEsOkg8ZqVTjdS0cZWav2LexeI2xRibqW59/8ApPuJTljaMPDMjnotDGYnUnOK1yV4KwHr&#10;LAHDvoDD268PbnOFs7E4Vx5ZLmTnM8/XnY84nnY8/Xnc88rIyLThwdjYjB2zYwNvGBs65YD1Hnfv&#10;0mInGU0sx2ox1Jys7dukfLEX3Kyvs1MyJgo/5ti8pOWdkxuTMz0EZKUaxrMRrVLwQEehFA43YIXj&#10;dvOMvvPCMzwFMPA19gsDUMwdQGDq0RkUa8ZFREZ4FZ4V54gzxLzwKyaqJyaSJwtaicLUKw9OWHrH&#10;jh1nBn6hwLbgxW2YOK2iTxbls6uppbj9SUY1LFdUW2pmttFsyJgo/wCR2x9pSItbJjcme/RazZNf&#10;UzOJqqTGTMRj9glWO2rCxj2MkVmeK1jzxWpCMXSQGQAx/imInDrKPGatJY3UsHGVnLyDIJTsnLxG&#10;1WWA0DjDWJxY1QHj6jUz0r3GImrsVtz7/wDGMxWNzaYZkc4tZMmtqsUhaoxjgVFjbRGOttbgATJR&#10;q2nidYkMBYB/qmInHUUMx2onG12qxbTXNfamOIuJd0IYKLOsWzLFRqJ6Vdgacr2Vvjt/wu2W7y0R&#10;ZtMfODElNXWEeJrrTGOsLTFnakWGw2Smq1019UMYtK1x/vIYLH61TMsa5ys/UE19i1WV76ndCGCi&#10;1qxLHJNM4BkE0tn3yJgo/wB5FARd2ffCmSnK1Nj5q0VojGtBQ2tpM4ZkyUUmuyvrVrwRgfpd88wd&#10;ynsLNj2xFl7yjLTbCy9e3KtiHAXfi99hUofYbMdJKIz1CsEhL6b6anRZ1jF5PcJrbBicrXFP6OSD&#10;Rt60l5MdpypeNE17AWB/2RliwCBuXTsTgjJTS1mCMDEzERb2YrxrzdKKzHzV1q15ERH0O/WxFjkx&#10;jeWvSLBy2kSVrPw4+P2pXPFDpUaWw0NhHdFCOyMt2oTHNlhi6AdmViVk3z7KmZD6Vimp8WtexWRM&#10;hNTZkGKaDYy5QB0PrmgsS0klS2AO/wBfbLl0K4vcbiyvWN5VKQV4yxaWgbd5j5ACOamswAEI97LS&#10;15NlrMc2wE1bpQUT3jLo8X6o+hx3GjPF2P8AxUBg1W68pOnYlJXCgq1L8DC4i8/IzWK62F/+wI7D&#10;1czxCqwDPoWtet2WKzESl7EzT2IN6OUDRu680zkTMTQ2OfIo/wBF/YQqDOTLKVAnylQKGZ7Zd2UB&#10;jGEwqlJj5rVVoj3cxiT78bMWeET+pExKr64JMfyT+PNoP69cXF/T8d/H/i1v8XqhoPVKjF8+Gl+C&#10;7PZGUw4oIoGIYM4SBJvsZ24MP92vbbEAyCH3GsWRd1kjk9xmlsiXimi0Zjvl7W98IZGcoX5VIkLB&#10;/wAv2zYbDjkzMzlDXSWCMDDGCsb2xluREkVLW4IwMe02CEHbJstF4lUdDVmPIXB42ULAiq3c5jT8&#10;UEMxMZtA7qrlxaM9xxv6r+WCiFaw47ZbRDgMZAqX4LY8k/aUficsWDY/ZbWKyeK5cOuxfxBYSZpV&#10;ALtq5LVeNcpsrZ77lAHw9BoKtaOuVW2FgcvURfDVkoso3SQSzFo/4/tmxv8ASI5Tr9fA9LFgEBbt&#10;nYJCTcVKiCI9pFAw273m2LYmi7xsmIOF1pU/NmrtKO3l8C5C0rxN19njMvn1Lg8gNSaiRdNcFcc3&#10;KdaQ6PqMYY69gyoZEMt1PLlcPGucu1JgqdqOLbKwF0yRa0OyOrC4jYZ5GUzhRraBxsXcVgPMwohG&#10;R8ve9IOG5SNErYSyo3xdGXKg2AekkHlG4Vc1sFoT/h+2bK/26CMlOvoQuMuWxri95uOpVOwVasFc&#10;fdaX5Fa4e1i0nyqKJEqD+a+ltfkVP6ZpM8ibyPMPjZBUkM5YQCWenVkAI/TOqo8GmqMuVvICR4B0&#10;koidk/5JCWMiuHjdUlWMYTC1qOjXgrC2Q4GxHFtBkewxg4v6+QmO4zr9hy6WqwWAs1yrnlG4Vc1m&#10;LQn68RmyveOJ+cjElOuowuMvXRri1hNOlTKwSlCofoeAhtZskcZrN8TQKCHDmBh8cnV69jtXXKw4&#10;x7u8ZzDJeqM9WnPWIz1ac9SqchoZyj6Fmv5cfWaE6zjBZsndhUEsNIeMLdiEgxhMKnUluDXWI2g9&#10;MVdvlX7JzY6/PnE67YZE98tVxsLs1yQea+5KCGYMfqxGbG54AKZKY+eaylwjL1wUCxhMKhSl5LAV&#10;j7HvFOAcHHtcuGA5crZRtwAIsQ7GrhorQsPZ9sZaSGM2yRw9uc4exeWTZeWdmlkIdOelsZ6Sxnpb&#10;GenfGeNsZDmjg3rA4G2bGL24Yu8g8EoL2THfJqL52GuUTTlh6xPyy+zk+onzMAYEc2hxw1R+/Y0I&#10;KPmM62/2yPnlusNhb1Elmay745+8fTiMuWYrrayWnmso9L1sa62sJh0KUvJYQA+x1qBmwNl+VnnX&#10;ICgo9hT2iz/6W19fEYIQMdO/bHXUqx23nGW3tkUubK9W4sDUDga2uODWTGeMM7R7O2cByUKnDoIL&#10;D1KpxmpZGMpvXgtcvE7Vo4nZJZgmJdZjvj6QMyqtqin7Wfz0FcFYZQI2m+VmqH5+/ZUOWfadZe6X&#10;qkWFsCVlmru8on6bGQoLdibDc1tPynEdst2Brre4nHRqzYYpYrD2Xn+JdFUQGMSDMMwrrquNvsn5&#10;4ICPUigYsbRYY+852LrudidQU4qiheQMR/g7YyslmO1ITjqDlYD3JmvtsS9bY9l9PBtcolZT2i9a&#10;54AyZVU+JZsEMLYKjAvqKROC9uzo59p1l7yRmyp+UZjtIlIzrrUPVMfR+2bS35DylWmw1QQsGsFQ&#10;XLBWGVUFYYhIpX7dnP72vbyVll/hGyTCKha8cxPePYUwMWtmC8dZa8q9Brsr61SsEYH/ADdsdTS6&#10;LGqMc/dQdXazGKcDY6XLKxxcNAXnZZi6bTmtVFOWrEIFrSZKK5uwNcHaROmSy5j1mO8bOl45EpGd&#10;fbh682tPt0rOJDUNhy594xm1teIJxYSw6VeK6pntGyty81hLDo1orr9hW/382gTzrOlLFMhgkAll&#10;lIsWqvLCpC0I62rq0RZutfNai1+VqCk/7HV1Oi1qyDANqDp7MTyJgosUoaaVwsO0dC+UWmSxtStL&#10;iWEBGW4iU17hhgT3HqwIMb9Wa7ENJLKr4eshgo2Faa7c1lrxM+8e2MsNhKntlzM1VTgObW5xj75q&#10;6njH2XWnGALEMUwWDYVDVuWSirWCTKbIMixYEBoqkY6GcAN3Z98BbLB1NaK8iIj6rGgGHsQjJ2eD&#10;s8XdUeQYzjHguC2IRnxOM+Jxg7Fc4NpRZBjPus01vi1RZXypeYia9kHj1d+PjybXVC19NgfZdGpw&#10;j22Uw5b1SlmvtShglBDaRD1NXKzzV2vIBR7Y+WbWz5WZrq3nbEdovWIrpMpMtXU8pR7e0YYQcGtl&#10;Q0PFovQDYZrzjBpPyvSgOtiwCBt3TsFT15vxKASP1JmIi1e7YZkfthhjhGRe4WGOBdaOfEzz4kzI&#10;2c4OxDAuKLO4MG7re+AbK7KV8XdZ+cNDwWgKCHO+SAl9DZ1PMuY7TqbfTbVeY4hsqalkOXPUYzY2&#10;PAmfnIDJnTRCEmUAN6xL3Vky9qVwpfW5a8Uetdnr3ZGxbnrynIfxZVsi6PZduBXFrWWGUNb2yIiI&#10;+rsLPz/wCoywabpwdcycHW4hAp6XKQPFyWVma/Y98ie/R6RcMDYrz57JZWQyD+jtavjMCkCo2Ieq&#10;Y7xsa/gdmos8SKOv8Rvv8z81FXpt7PaM1dbxK6s5cPQmzJRwZGvgonWlk65uTQdgVbAErlw6X7oo&#10;H9yw2jRFI/WZPYGT3P69chBgWUdotrmRnvHssVweFqqdY9dsOORPf6zlw1dhUpbr7HgdE8ov14ek&#10;okSGeJUnedE4ObWx41ZXVLmqCFhZbCVNZLT1lbzO6MYKxVcWyej0i0RNlQ1nBx7b92EDHOw2jTGu&#10;P15jvFyqSy+vETOIomeKrgqPc5QuC7VKszW3uExPf3SUDjL6wz4mOKurZkfP2bat5F5qbPNebevw&#10;ZmqseJs/OP4jed5n5p63EM29jmYjyKmiEpKYGJvJjLLRsgK2ASjjh3joxYsE4ZTP4hywJmR6XrQ1&#10;1zJ2G0KcVw/wzETmzMAb9AQkplDIzxMyEsnBpuLF66cVWWv6TlC4LlYqzNZe9rDgBs2TaURM4um0&#10;8+HMiKjTWfUo7xsEeF9Vspcs4MLSYclgyBxPaaDvMjav8acrKlzljwC46EoMpMtRX5njB5iGuCJm&#10;F1xsWTbnM4wLDBmre5ZGbDv4qVTxx0suFC3tOw3W04UP+Pbf2wPtkTE+yZ7ZJjGS2c10GdntnaM7&#10;fWsJF63pOu3WXPKPXaH2itWJ0pqguOmwjtip7h12aPKjNNY7xm4RxZmqseJmyd5bGaZHaM3D+bAH&#10;kVRXhR1fPmsgoBg66zyxQmMmJEte/mHUigY2FqXs1VPv/l3Mfv8ASDmM8hZJT0oUieW0BKg1Nfxq&#10;/wAN6rFhcSddtOxFhXTaD+qqECnrsLHM6LmH7J+ebJHhsVmSpyygwuK8yCjiUT2yZ7yoObEL8arL&#10;fElhcz1CObes55PFcWcHHS3Vho0e4Wuu2t5r60vaMQMf5Nwjmv26yiJA9gVlJgrtsY4x/i2tTkNG&#10;xNdoFBDltPlXUscY5RnfvlkDME0gDBiI9u1R5UZp38l5tk+N/TTo5tzdOz7zr0+Kvn2yJiemxVIt&#10;RZNOItrZHfCntFcfJb6XXwhMcnuqIhCv8pjBjdqlXZ7Kd1QVLlorJ6ut4l/4yjvGxreBuotd+rqo&#10;Nz0E4lcVxsX+0laaWDaaOVr/ACn79SjlFxXifRb4rET3jaJ8qOmtV4qxTxG2zyv16fLYj5RmzMxi&#10;rYMGR84cqGhYqmqfnGBaaGCyxZxCoUGT8s2djzO1FbtH+d4AYWOPlpVvUkOoVhalXZtQhZR1sxMf&#10;5bqIemJJDqzYcrrsbHzECOU6+ZwKahh1QCGi3vHXcp7jmtd5axR3G0vxOqL8jxjsOzb462aVXZfR&#10;qxZFwFIhF4OwmJ5MQWFUUWRSTGCAj12djwpqql71hAD9Hzh5fdyjPIGeUMl4Z6leerXnq15sLkeH&#10;K7iQxe1VMXNnyDmXKrb7o9UMZFwJz1YZ6teeqXnnDPIGeQc5jnkDPKGTYCMVYBk/R3FbiWoscD6H&#10;8h4S+xXrioejjgApH3sMvLAlshg5aX5EmPEtM7izN2rsWlV3PNy3k0I5FWDxp6nV8jirLKCpGGRZ&#10;cnE2Qb7JzZP8z9RX4L+i53yop8h+mzwnGcbGeSx5PG2c9Pnpxz06s9OrPEvOA52jpvC/V7EB5GqD&#10;gt/4q/4unGMlK5z06s9MrPTrwkJjEiophYRlhfZy2fRsrhqpiUOqthycL5xVHhazvj7a1ZYsk6ai&#10;GSBV3cqSpUrps1eOzWZ43BPIL6vInVr4VinsNo/I/Wr8lnrad4QUXIOhDE5bR4srs8i+mxd4q9Zc&#10;ueAwA++Z7YRE2bXaMoR2T1+9r6O8j9z2Uv7MfZ34q34vcbD8lhpjLH+Rp+UJePJYxDlAcxP0Nwji&#10;emd2LpbRJZN1oYdpp5375Wqk0lhAD29m6X3XmtZ5K0x3xY8Q2DPHW++aRX6euxbyYm8a8VdWeQUT&#10;02J9k0B7I6bh3JulT9ApgY/U/PkAq/cdS/F1X87P0d0vur2awOVrHfjrfi91njwbJmcxMYmCWeK/&#10;bcwOQoPlHvvJ81dByl6y5h0YhbMnXKwKagyIiPdcDyV5jtOkZ+rpu2fozXBwq9Gd+C6XkhtAxwgI&#10;JXYYvI2J9hk7TgHiONLgDClr6a/Ej32J5lEdotFPauMdqX4uqP7H0ba/Igo4l10qfljfx1vxe54n&#10;5LENMmV4FhA04GO0WflkfOD/AGn++c2KvFZ1LfJX+nOXA8djXH47XTbHyspHk1ccQ9ppA8brhnI1&#10;p969cUx02zeFbXL8ln3z8sRHI8j9ZVvw1v0s61/5/S2avFZ6VkE9iVwpeN/HV/F7zGDhauJdDjkN&#10;af0ODmFc+Qe/dK7hp28H/U3K+z1zxNJc1T8otFyfqw5WvZ36zMREFE+zdM7t0i/oWS7CseAPLiEB&#10;wr1vxN/QQz3jJ+1T+P0t2H6emmXEJ6N/hV/F9SP27Ofise+8HOvXLxPGe49eUZE98NoBg2lTkTE+&#10;zdh3XmtPlWslxQU9y0od2dbdjwAVtpTUuly5R2c1BDDRU6Ptk5ePnZ1ocK3vD9yxh/rszHeEdP1J&#10;wHAeT9qf4fpbr8HTUT3q9Gfwq/i+paH9IFyF4cgSfMPcUd4sjwsUT8lbpel6yQDrGF2qV2MJhIpE&#10;Y1yOu7rsx5Vc0p/tbIuNbNKPZXW4Mvs/DY4vrlXN1g2588rJJjB+2OLiqP1uTHFXuefBaA4Ln5ZV&#10;+fRseN/QlCWeCewJYEByU76O8Z10hfs9Gfwqfi+oUd4rT8sD9t3v24cbWmPujpe7saoIANqX6Q+Z&#10;LHsGw/kH8elgeSZ++kL9zcl2r5qh7VOqzGLsEM5se0hXrrEPAvAJcH02JcatIedn3l+5YyzPZKo7&#10;LxgcxXMx7WjyFJ8w+htS5WumjL9zof8AGp+L6s/os5YHuKy5h7t2GaQv1dLP7dqJiY2Z92VR5OY0&#10;Vh54daH7dD/i+OLdWXF+7n5RlGO1bof8Xz3bzLJYU4N10ZGwZmvLyt6bgu1fUj3t+5p8ArBxDLWR&#10;9ujVQzOcrmJifYUSBAwTj33Z72emnntY6H/Gp+L6tqP0hPccT+233bke6NQXaz0tJhwH6hOQtjJp&#10;VfHjaRNYOuXGCPGOk5fjtbqT2fvJ/cj7147J6M/hWqDxmkmcnXLnJ1uMoGMase0dN5P6NLH7/ud+&#10;tvS1/FTO/smO+FWjOLxzylGecc9QrCNMzFyRwLgnnqFZBiXst/2emmHvY6H/ABrNAV+oDPUxnqRy&#10;HrnO/wBFg8gql3XlmPkM8h9u1jvU1s9rfsNq15OwVGBdUWCUF7dnHa2j5M3X5w/kv8fRzBUPxBWK&#10;tQwuhxyhCoUPTeZpI+ftKe0Vo79Q/caxcHnFwZ5mRnqRz1S89TGeZk53eWeBhYNNQz4l54wziOeM&#10;MKsE54mBnmMcBoHm3rTB5275qq8pWbxjO7jz03LBQsc4DnaM4xkqCc9NEZ2sDnmOM9UvIaE5yj2G&#10;wRypH6MmO8V54l7dj/TpfKz1u2/HkkRzxLOJZXskklHDB67f+yH8tz/YV+Rf8Omy/BTpjxEBHq5s&#10;KFZ8x6bz+Wj91ku+CPEcec9kEHD2/LJcuM9RGc3Tn/onPG6c8Lc8Tc4PjO9nPK2M9QOT4W5MGMOr&#10;ViwFVwzxGWQSVZNgc85TnKxOf+nOL84vz/0ZysZ5yjPUBkGs8lCpz0wZ6cs8DM9OeeJIZy7EtsH0&#10;sRxmPnHsv/1Kv9joyewpRNpgVVDnjHJWGPprKNfMhPXcf2B++4/sp/KH8Omy/AN5gj8QbnxBufEG&#10;422bYq/i6bv76P2zif3G4ZzMrXwg0geeExztYz/0Z2sZ43TnpRyEhGfKM7xktCM9SGeZk5+/OcbO&#10;f+iM8xjgsWzCSBZ4JHLQngi2Y9N3zxqHPMuM5uLO1jONnOTozzzGRYXOcxzlGSIzhIXOemiM8TYz&#10;jZzjYzxHOChcZHGMYsSyHSuZ7GFYvbf/AKlT+xHR0d168o4dTKBioXksd8begGgUGO6/PH33H9hX&#10;5F/w6bH8AUDIfhx58OPPhx46oShq/i6b3NJ9/ZZPiCh4A6SgAIgjzMzzMzzMzzMzzMzytzlYz/0Z&#10;42zngLPAvIBA55FRnmVnqFZ6hWeoXi2izDSB4UGiH7aIxl9x4raODE3/AD5CO+CMDnqA7+oDPUBn&#10;qF56hWSxBZ2q52RnYM/TnaM7RnYc4jnAM4BnjXniVnhVgcAhswDfZsZ7U6Ud7PScuLNDQvtHPiZ5&#10;OxZOG9jcQa6yZsTEzZSWVInxbn84/fdfnD+a/wAfTZfgp3RgQYB9WqhogPAem0rnYHWVWoZ7HSfn&#10;8zc8zs8js5Pz/wBGcbOcLWeOxnhdngLPTZ6Qc9IGelDPTBngXnhXnhXniXnjHCg1P8zsvRbsZ8Ps&#10;5NCxnoLGDRtjKG2YCWu7V19h4DnAc8YZ4wzxhniXniXnhXnhXnhXnhXnhXngXngXngDPThnpwz04&#10;Z6YM9MHtvLJqKVFy39TCDh+u+c03YFBpYmkC4tVDEqFYuUUlQUR2zcf2A/lvI/dj7onuroxYsiaK&#10;cXVBZf8A5Haz3tJ+bN3HSlPev/8AlthPe3Vju7dD+xmrLlU//Kl/G0XJ+tHk/aDyq5pi7o+pJRGM&#10;vIDD264wtueFtLBZ62zOQy4WQN+cgNhgxsIwZvYJvwZmf+KRswiuYXxCcINhkhfjJm8OeqtDkbGw&#10;ODtm4G4jF7JBYLQP6rp7KL+WlHu62PKvPynSF8/pPtqTj9owsY9p+2nfFeKMGj/z57Rly+oMYcmX&#10;UWGOI2LwyvsVNyJ7/S2JcKs5pA/QUdxsRxdqT42vpShUz6dWTWTOM1yDyzrDXkxMT0rWTrlVtBYD&#10;/mmcAN7YE2etak18p1ShgaqYz06s9OnBGBj6O5PsnNWHGrm0DharHwcM94+tdoC6GrJRdK7iSdWw&#10;Nhf/ACymBjY3ZcXXX67lgjAx9bdn3YMcirDxRm7XkfLKR863vkojJsKHPW14z19bPW18iymcgonp&#10;bqBYGxXNBdKNiUNAoMf+VtrfURkpoa7hn2zvGE5Y5NxEZ66tnrq2RaTOQYz9HYH5LNIPJZwZ7jtF&#10;862aVndXsY0Fw/agON2TzwnsLEoN2L1gTgatEZGvrxkU0xkV1xkDEdLCAeFyodcumpt/8q9Yiuoy&#10;kyxSyaVGiKI6SkJz0icmjXnC1lecZq1Y6mQZzMZXeeGJ2+Jtqd7bB+NJT3LSr7tzXs8lZg8gcPBu&#10;pZws9DOAi1te2NcbZ9kGUYFxwynbFGJvpbkfP2MWLBvUCTODMiWvtw9f1e+E9Q56tGC9ZZLAjInv&#10;0Jywz1Kc9SnPVJz1Schyy+s1oqC5Ymw3K9c3nUqBXH2NsKVjtuMY3YPPCcws7z7IKRyts2KyvZW8&#10;em4bxRmpVwrZpGdNurhYSXBii5rsPFAPOzbINXYLPhDMnUMwtXYjDqODJEo9n2yveama2xW3Inv1&#10;mImL2t74QkEqaSjpXwfH07uxFWNtubIQxk/D7EwxbU5zLNTaLnmxpsGe853nEUnvF1N6Y5FibrlT&#10;SujYH6T3gkbtwrBZT15ulCASPV9pSIs7QzwiIvZEd8Cu0sHW2CyNS3PhDMLVOjPT2q00rvl6bdvN&#10;6h5GkeC7TPGrXt8Vn7xt1c0ZqG80EgDKBiPcaFnjdYk8dqmjjEMX1+2Vr7U5W2CnZE9+tmop8Wdc&#10;1WfqAquzNeJsqdH0NpY8KZnvOa5Arr41QNGxqjgtfryUzL/9bpqv6pRExsU+GxiGypiy5h7zYIRa&#10;2gjjXG4kVGuyrrQVkR26usqTFnakWEUnPQQIsTrnsxWpCMXUSGRER7jQspYXjU0ubNQrm/N07tET&#10;2mkzy12jzW4PG3VO8dj6RAJY7XJZjtUwcNTAnoi65OI2wTi7CmdXVEux+pnCr2EynYuVidqosCws&#10;87+3eRPPIyicHWuWhrAW2ZOfFHYO2blK9FnNh/V6ar+rm6/L0pxMV/YTAHG7FC8dtjLJmw+U6tp4&#10;nXJXgjA9CMRx2ySvH7NrMIpKcgZLEa9zcTqljgJWEfS3DuCs1KuCJ+UX2+Wxmld03KezBniVRvlR&#10;9Q1geO1ijx2raGGlgdBKRld94Yvbzi9mgsGyk8/SWHUSeHqkzk6k4yK91eC68ODabgP5dL9f1CTG&#10;QLKFz08yde0GyUhfSjX9Q1Fdac2s9qvTVf1SKBjYuh1jKVeXtGO0GzjhWjwrFycIb7M+G2DwNQGL&#10;oIDBEAwnLHDv1xxm3HGbN5YbmM6CBFite9mJ1IxiqylfVnNk7y2KyvK4B4jfd4a8/fKzPE5ZcgvJ&#10;8teY7Tpn9p+vICWMooPD1K5wtQcYWssRk0nxnhcOQdgMG7aHB2b4wdvODtF4OwQWDYWWR2nrapLf&#10;jtY4MJLBmBZGQppzX1bSmugEAffjbOy0vEzPEzFHZTDGWWYFZx5X1RzKEAkc+WE0BwryRwtmnC20&#10;YW1bOFsLRYTrB5wcWRUdODrrBYOpbOBp4wNcgcFSx/wbB3hrzPedMnpuH8mZdV4bGah/kVm0R4np&#10;Z42pOGL/AMsgM54V54FZ6ZOenVngVniDIiI9sxE54wyIiPZ2zt07Z2j3SsJzwrz06s9MnPTqzwry&#10;FhGdo/zbZ/kcsPIddfiU9kKU45YzNwjkGUHeF8T3jZI8yJjtOnsf8O1Z8ORsCiS2AyKZkg/491/g&#10;QUyU6evyPNy/pr6/naQw1VhcqbmrseVObOv4XJZKmIbDVf8ABNIyxzK0zXrJ/wBTHAvAes8Nohnf&#10;6m1seVqglh1lQlTjha7DZa3NWjxISWbit3jKL/C8Z5RfR50lEiWos8S/4N1pDC9fyCv5KzY/0lUN&#10;zDoNCa9Vkn9PY2fAmZ7zp63TcWOlBEufP6Bj5SUQ1VpUpbmps815t63EhKRKjYh6fbac5c/Em5Uu&#10;+WcssaGTsHRNZ72T3yxeBeA6y7Jm0EFsOw0nE4LBuCS2Dhld57JQTCGybQidg6JCzZKDvuCfiTcr&#10;MaeWHPXPxFvdT3mLbdhefETwbFooKzZHPiTMWXILFiwsviTcq24dGWWuCfiLu9VrmdbtokSu5YZj&#10;br1yF9xky1ZXlW6bTa+wGfEm4q1YZB2bIYGy+amC0ejT4Au8Uuie8dHPsBPxJmKtWGYuZkPYZQI3&#10;rEvdVTL3KCFhZbCVNOWH981qPClpd5xJZtq3kDK7ZS1DIat64auyqUsoWJQ0Sgh9k/Zy+Vj5jNK1&#10;zjLIR60flGxs8crh5GgMCObCvEhq/wAc5c/Pq/ydLYR6wI/Ter+QPtOvseQLTIWujX5zGbT8MfdX&#10;4/MBM2COBVvxNjuBLkpApAqlmHDOCEevjrso5vQqFhs/y0fzkMEKQ8N5/wCLNZ/XOIkXdobqinl0&#10;2LO+faaDfIro/wDEX31v4fbtrXaO3edZV8K82tnyMzWVvM054j1GYMNhX8Ds1NrgWbSr5V/adTb+&#10;Xsn7J/8AsL1TBmQKnahg2f78/wAbM8nayP3uhRBQlQq6Xfz6r8nS1/dH7ZsK/GUslRyU3GgPEc2n&#10;4I+83xFdEpO0xYsgRgYZ/CjHdt6pwlZysqtgXAP/ANh1NIkzNp+Wj/YyUDLH/iynaBSXbCJEUNaV&#10;Ot4Bwy4jWHz2L6vG2i3xtjo/8RffWfh9l2xFdTCky1dXynmyswhUz3kBkypphCTLlPVZdpvV4sJM&#10;ZAontOutedWbSp4yEpEqFmLCus/ZH/2P3y9U7YJSBC3y2f8A+bEcW6yf3ssJYcsa0Dqw1+BHEbv5&#10;9X+Tpa/uj9seMEsvvqojx9Np+CPv6dbFVV+K41kKBLIYDP4UPzFEFF2rK5UyVFVPyW/bs/y0fz9L&#10;H4s1wCVfYoEV1bErMZ5Rmyd2GvZlIWny8ftNNvkVj/xF99b+Hqw4WF2xNhtZEvahUKW1kKC0+Xtz&#10;U1ccXuSffNtU6VnyhqGw5bAhgXK812VXkhiHC5fQp7Qlkeuj55Md8vVeE1f7EfbY1pysfjcJQUGX&#10;EXTzbqv4ZsVyLaTfE0TEoNghC/8A0246Mn9Bfy1f4+m0n9mPumY8cwsZv2fJNL8DiiAoMjz4YwQ3&#10;K0qLX/2Pbs/y0fzxPSxP7Wa2f/PfHkjEWO1Vdj9lbPNbiIwhiYtL8bdc3gzHz+0X31s/s9J+WbO5&#10;5CEZMqFWEL+2bS35CyjXmw35KXM959sT2n5MC/VmuzNbb8JxMTlyvFhTlSo9fbmuYFBjlmsbT+Gl&#10;lZBq6EMFHoOL8mO+OoAeBWerJrObnpAhVNEpjGqFgnrfnFJ0YNA5xKhUPRtRpl8MLAoMDEiQAwZI&#10;TosPPhhYNJo5NFpZ8MLFBwB1M2FGtKMrKJQ4xcMFFKVO9llJtwtcZTGtKMroYsp+zKbDn4YWBRYG&#10;CH7bdd+pWvnu6iRl8NKMrJNWPAjAtcZT8NLEKJYNqMMvhhYFFgYoZEM2l3jH3zV0uEZs7fjHFhLC&#10;pV4rJYXKfesuM2kDYU5cqPNXd6bGnDwIZAtbd8cxMTGSwInyrzzLzzLzyrzyrzzLzzLzyrzyrzyr&#10;zzLzzLzzLzyrzyrzzLzzLzzLzyrzyrzyrzyrzzLzyrzzLzzLzyrzyrzyrzzLzzLzyrzyrzyrzyrz&#10;yrzzLzzLzzLzzLzyrzyrzyrzzLzzLzzLzyrzyrzyrzyrzyrzzLzzLzzLzyrzyrzzLzzLzyrzyr67&#10;G7CRKZKdZSk5+2XrMV1sOWHmqqcIaf0knmyp+cCjtMTMTrrsODNlS8kTExOtvccj5xfqecWeRZcy&#10;zmWcyzmWcyzmWcyzmWcyzmWcyzmWcyzmWcyzmWcyzmWcyzkWfuZzLOZZzLOZZzLOZZzLOZZzLOZZ&#10;zLOZZzLII5yZZGcizmWcyzmWcyzmWcyzmWciz9zOZZzLOZZzLOZZzLOZZzLOZZzLOZZyLNdSMp+2&#10;X7g1wYcsPXUpcQxAxYcKAsvl7M1lPyEZcB+mo+8bSl36LOQKhbGwGbKjyz+M62/2yPnl6kNgXKJJ&#10;e7iXSBmc+cZxLpETOdpzgXSBmcmJjKwD5PXDB2xGWZIzHTjM9YiZziXTiU5MTHSgS1Cx4uTP36cZ&#10;nOBZMdukDM5X4Q23d8sVacPE44kKzLJUY++I75r9fnbtF64NcWMJh0KRPJYCAtYKgu2isMyjVmwy&#10;OKgKe8/Tj5YBQcbKjwnEtJR0rY2AzY0OWTEjOu2HHInvFuqFgLNY65+wf5PAfSZpwGUbGIi2gB9C&#10;3+elESja9gs1ZVar2USt6EhWquZ5X9lrR8QrYy/XkKnYrTEAa7KZS3WgM0n/AJc04wTXrAlkPY6y&#10;gBO6GBPXU/UE59enitihpbCiMh0oAHpS2FeCX6a4N6t6ZupAZqXo7WdQMFY2rPThrafnl9pFXEW0&#10;WZ2lQVe0BIyoa+F9L14UCwyYVGkTyWArFhisb9ybB5UrlYYlYV1sPlP1YnjMdmDsaUpLEtJJ07Y2&#10;AzYUIZBDITQvknAMWC5QuG7QNM9Q/l2Ekekp5VWpYbL+5X/oN/Jovtuf7FCxKGklbj29rvI/ykRO&#10;v6GplqpXWij/AGdg6ULvKi3X1vyov/Nmm/MTO11iP/kpP/17z+eqjtVuFJWMrfrpt/IEdzrgIpdT&#10;rZqZ7XN3H6NP/Tv/ANrT/wBnefx1/wCmlanu8SkZN7GR1r1zeVOkFccv7CFwREc0KMukAgBYYrG/&#10;cl5ZXQT2VkDWUw+X+ASkZ/S0NhSlJYppKOjcGwOXqIvhqiUVO4dcq9gHjMROXdbBYYEBYH83/wBP&#10;vOab8Gy/uUShlOxUaLdSg0htjg7OUf6T/wAw/d0SVT0tnPSWcpfK1uf62qtcCgIBdj82ab82wPhe&#10;8UE6uzybPefz07olewon5U0nMNpDVqFPecof1GVrEs1dMkzt3wbNMcTX2NVnqNTWYDN2cTOpdBov&#10;UWQ2nQNjNklCB6U9ebsSkEiRQMX9j3z5lNDXd8iIGHNFQXbhWCxCCedWuFZbWd/8QFxn9LQv0ZTO&#10;AZLKjfh0ZaqhYG1UZXJDjSVO+D4yzUW8bVFiJj5SezM1ZUvlWCw2XNrWmV5jbfJ21YYzPecTsjUk&#10;y5FH3HbsgfV2fFO4PFu4Ot3ysrie0jtWQsy5llSzNYrVqbDI2zIXXskl1y1NqQMgKrsmHNq8yvD7&#10;DHz0RszSv4weO2bWRM95Q40kO3nszbFMMYTCU0lEG2LszbF2YwmElJuKnrRXkR2x7wSNy8diVgTC&#10;o66FdLNgEDbtHYPK1c3nWrhWBrO/+QSkciRYOw18hORMxNDY5ExMMWLBu64l58xmls5HAMWDMQUW&#10;9YJ45Bqn6nrG+L6qzlZPssf9YRkpqawjxKQUOXNiCsc43FWqMsFVqBXHLl0EQ9xOPKlU7BoSFdbG&#10;d/8ANE9pA4OL+u5YQyM5SvmiUuBw5c1wOxyTSVe0xE1L63xjVA2LWqxijXP/ABYiZytrWtyvTUiM&#10;fYWiLexN2R3OaWsmcABAZmIi9su2EUlOUaJPkBBAMZy/0d+2Lb3y5RB8OSaSxFg0FU2AO6OSDRt6&#10;wl58wmrsmKxFpToxqFtixqcahip/4IiRTX1jGYikpPQ2CuLe0xjCbNam181aS0RliwCBuXzfOREz&#10;lHW5MiuDKSn/AFLb2xyV2At0WInIntlPZEGKcDRyzRU/LNBqMEiCa20IMTZU6MMBOH6tZ4/XuVhD&#10;I/7VVXNxGpxVZSuhmIRa2ojjrDHSlDHTU1ghgjAwUxEXNmIY1ptLEpNxU6AIhjeOTPf/AGgcjkEL&#10;Iu6yJwwIJxLzTNTZgeCUFEx3yzrlOyxRamRIgmvtGLxF5Ls+/RtZTMdqRnG654YQGP8AmiJnF03s&#10;xWonE0ULyIiOjHrVFjbY2wxsqQxs1tVEYtYrjLN1SItXmPnpT1xuxSloFje//Aie2Ldj6yrA26DE&#10;9a9xqMrbFTcie8THfH69Lcsa1qsmCCU3XKxG2CcXYUzqSgPGa5BYzURh6t44dVw5IHH1OMzgoaWB&#10;rrBYvUFOL1aRwKyg6kYhjtmleP2bWYREcopudNfVAGAsQjH2lJi1szZkzMziK7HlU1wJwmCOEcl/&#10;wxZI4JicWtaDcfVaiele81OV9kpmCUFGNrKbj9TjablZEkGK2D14rbxi7yDyCGfZKgnJqJnJ1yJy&#10;dUicnUKz4QGfCBz4QGfCF5GpRka1EYNJEZCFRkREde8YdlQY3aqHG7Rx4bjZi0sZiNUZYmglWRER&#10;0fcSnLO0NmEUlOAsmTV1eCK0ibpn/jg2Yz9DYs6oSx1diZ6JtNTKNtE4uwtnSYicbTS3G6iMbrnr&#10;yQMMFzAxexeOBuCwNsmcG+gsh6pzmOd493fOY5LVxhXEjhbSvGHuIw9o4sOy48/UWKpuZitQc4rX&#10;JXggI9CMQx+zUvLGwa3JmZ6ABHNbVmWKQpAm7JmZ/wCTE9sF2TwbFjVgeOptT1EyHE7Jy8TtVFi3&#10;LZHQ1AeM16Dw9QOHqWxhUbA5KWDn6ozyMjPUOjPWPz1r89e/PXPz1j8my+clzJyZKchZzkVHlgax&#10;5YGonF6xA4FdQdSKBx2xQvHbYyxj2M6rUbJr6qZxSFIg3dsI5L/mxMxgumMgwPH65LcfrGhhAQT0&#10;EyHF7B4Yrb4vYIZgtAvZxjJSucmmicnXV5z4ZXz4WjPhSc+Fpz4YjI1taMilXjIrqjOAx7JIYxlx&#10;C8Ztlxjdo4sNzD69pnE0XNxGqAcEVpg35JTP/SFpRgvjDUp0O1Syx2tcvCAg9gmQ4F144G1dGDuI&#10;wdqmcjYV5yLaJzzLnOY5yjO8Z3jOQ5LQjJspjJvV4wtmiMLcBh7dk4eweWE9h+yImcVSezE6jFVE&#10;KyWiOE6ZyZmf+t3nIdMYLonJBbIbrUHjNSUY2k1eTHb3d85FnM88h55WZ5DzyHnMs7z71oYzFath&#10;YrVLHArqXEsEcl85JzP+3//EAC0RAAEEAQMDBAIABwEAAAAAAAEAAgMREAQSISAwMRMiQEEUMiMz&#10;QlBRYXEk/9oACAECEQE/Ae7eKVZtWrVq1atXiltzfybxWLzSpV00qVYtXisX8W15VYvFd+sXisX8&#10;Os11RQeopGhhpez07AUbqcpNO17faova6ipT7uFHpy4WUWMugU+Is89d4IQPwQrXlVmlFpg4Xaje&#10;0O20tXG1psLRup61YqRR8ghN8psxjepIQ8h7URclLUnZHtCoqWTcAMDypNLQsKs1kjvjFoDLWFyZ&#10;pwGbk6QPFFaOSnUpmsjfZWoiMg3tTLjcCVqI/VAc1Bvp8lRgF3Kn23bStPqNnBRd77WoPqsBC0je&#10;eVO4F1DGli3OsrVuJNBQRAst6kDb9vTaIXhee8OiOSmlq0ktHaVqotjrTDR4Wo2vYo9SYxSkeXm0&#10;HFE9IcR4XqORNpvJ5TS2OL2qIuc+lqn7G7AoNP6nJUoiZwE5nG4ZIQKI7Ix5XjoDSV6A2WPOQaKk&#10;kY6Mb0Tzwi4lWrxSpUqVZvAcQtPO1nlTO3PtPf6cVBeSnR7IOgoFEdjx0AZcwtisJt/SOn/h2Oi8&#10;V26Vq8EF7BahiYz3OKmmMx2tQ0jWi3lOZGf1XjBCBRCCPQEUEUBhrdxU0Yb4WmeJGbCptO6M8KOR&#10;0bU5243muoAnwhppD9J0D2/SDShp5D9I6eQfSLCM0rReSKxogOSVqJjIVFy5TlpPt6AigjgYCKGG&#10;MLzQX4cibp5QpIXRe4L8p9Jzy7z2YozIaUUDWDFLYMloKOmjP0nRQBPbD9FOA+l4xDJsKMV+ERtP&#10;HYOAvPQGOIsJkhZ4X5DnjhflyBHVvIoo9rRvDTyrvrfRHKlEbexSEEh+k5hb5wUEQgqRQRQUYZ/U&#10;oH8UPCOjvkFOY6M8rcwst3nF9vT6rbw5CRpW8J07G/afrh/Svz3f4R1zk+d7/PZ0zGtbvcpNb9NQ&#10;lMnDkRWD2ZQWgUo53sT5GzM/3kdsoPIXqPX/AFDuXujoYhLW8lSHcbwUEcBFBRs3upTRGMqCVr27&#10;XJ+j+2ot9IY89w4ruhNcW+EzdMdq2xQjlPkifxSc3aa6QjgGkZGltOXp3+pRfI3i1aKHcOLQ7hxp&#10;37AUXFxUOmc9Ojjc7kp4APCKGRiCPe6lJp3tK5CdzHZx9905HcKCa7aUyaIeQpNZxTVeRgoYbIW+&#10;EzWkfsvUgfyVNIHcDxgf2YoYi07pBakicw0U2EkYKHeKHeOI2bzSfDRoFHTNa33FPZtODg5dI9gA&#10;avXG0OcE7V2KA7IVKkekod4oKHytOCZFrbLgApW7QBgoI4HlDVMHBC9eF3lS+nstnatX1jvFBA0b&#10;TNSfoI+re5Pe537YPRGNzqUuwcDHNfBpV3xhsrIRS/O/0pS2Qbhg9EP7hH0F/wCdajZt9mPv54QX&#10;45k9zV+JIjB6bf8AabBXlPHQx211qQsdyMX8GlXwWSuZ4R1sibqHg2nzucbTsH+2HBQ6rVq/l2r6&#10;ygih10iMA/HJwAq6zkdFq+gj45OAOi1fUOmsWryQh12rV4tWrV9RXlAYtWrxS5wUMBFDppVi1arF&#10;9B6Aigj03isWrxSrpKGAih2KVYvqIx5QRzXTeaVdk4KHw2ts0EYHhH4hQRVIchBFD4LPKdW2mnus&#10;AJ9ydGzyD2rpMdSKCIQzpgx3DgtRptvuaodvhwQb6r6Cma2HhRua404KSmvTo2CPdSvm1IWBoICg&#10;ZFK3wi2pKpTFgNNCgYx7Lpbxf6qYM2AtWmbG8e4LUafZy1Q7CDuCcbKhALuVHsfJtpThkbqpP2B4&#10;oKdjGNsBadrJeCFMzY6lEzc6lqoA0W3GmYyQchTVuoZJQCJXhE4abHVF4K02o/oen6fadwWi/YrV&#10;/uooN/gqVm08p/8AIxL+oUMhY5aig3fjSfy01zNrqXNKP9CtPOHDY9Pg9OyPGAaWk/mLW/ummyFq&#10;SNgtRUI7jT3FxsqNhDLCjBfHRT27TS0P2p/3OCgETh7stdS8oIoHEWwDlHg8Jmp9m1yjkLHWFK5k&#10;3KhkbCpnbn2FHqGlmxy9Ng+1I/d4TKvlTSsezaDiGVjGUqbflSuZtAao9gaQUeDwhqd0e0507msN&#10;lal7ZDYUdXyp5WSNq1pZms4Kd6dqYtP6laaXYbK1BY421aaRkY5U1F1jpJ2jpY/6RQKIQOLVq1at&#10;WrW5WrVq1atWrVq1atWrVq1atWrVq+grwnOvqY68WiECiOilSpUqVZrNKuilWa6KXjJKCe6+w11j&#10;ARCBxWDg4HSUO6BjzgnD39kGk194BVLxis30Wr6L6bxfQArx4Vr/AKnv7dpj784BxSvFfDrFoDFr&#10;wnyX3mSf5XnF5vFKu5SpVi1WLXlFwanPv4DX0g8OVK1apUrV4pUqVKlSpUqVYvFYvHhOkrwib+G2&#10;SkHAqlavFKlyrVq1atWrzWLV5MgCc+/jiUhCQFVi1atXmui1avFLgIygeEXk/LDimOJ7tYc8ok9/&#10;/8QAKBEAAgIBAwQDAQEAAwEAAAAAAAECEQMQEiETIDFBIjBRMkAEQ2FQ/9oACAEBEQE/AfsjByI4&#10;a8nCHmSHmY5SZtkzpM6LOidJHRR0ToseJoqSFkkhZv0WRMcEyWH8Gmv88YORHEkOaiSzP0fKQsLN&#10;kV5OpFeB5mdRm5lstls3M3s6rOt+m6Eh4k/A8TQpyRHN+nEiWH8Gmv8AH5IYv0clEllbFFyFiS8j&#10;ypeB5G/utoWZm6EiWH8PlEhm/RpSJYmvH+GMHIUVEnl/DmRHGlyyWWuEOTfbKdCdnNjFJp8j5REc&#10;6LYpX2xyNCnGfkli/CM3EjkTJ4r8DTXn7oY78jaiieRyIYr8jmoeCUnLslOh3RjbZlXBjfBLTbaF&#10;KuGeiHL0SrRiydkMjRSmOLiY8vpkoqRKLj9bMeO+WSkojk5MhjS5ZPJ6WrY580JUZERbkiLp0x8o&#10;g9pdjIk4WVwQ+LJsh40ySpGJIm+eBap0RmpcMnirlEMleR1JEouP1Y8d8slNROZsjFQXJPJu7JIy&#10;IxytDIcMcNwlRWlG1m1lFG3RnmXJKkjHG3ZKdEdzE9ceT0zJj9ox5NpxJEo7foxwvklJRRzNkUoI&#10;nPdpZu51YotPjVQbFi/T4I6kfw6p1mdY6qN8GbYMeJ+hprScbI+BLdLRO5dmPJ6Zkx+0Y57SSUkN&#10;bX3RW5n8olLcyEVBWyc92t3LTfzrRHG2fGA8r9Ft/SpNCy/ptjLwSg1p4ZKTfgjHbyzqN+C371xZ&#10;PTMmOuTFk9MyQtdrIR2oyzsxQ9syZL40ZGV+Sap2RnY4qTEiMHIqMCWRvv3o3os3o3ovWOX9HjT5&#10;RtrTKQjSJeCGuOW5UycdrMU7Rlh77MUL5Ms6VGOO5mSW1Vo3R1UOcWKSZ00JUQhfLJTS4XfJ0Sm3&#10;retm9ilITkRk0fGaJR2klZuPPYnR/cRNxZ/SJLa9PLoXxRJ7mL4RG7ZaGrNiR00dNaQx+2Tn6X0Z&#10;Vx9CIt6oi1Phko7X2bkJ3pinTozQ9owy9GWNqyzDH2ZpejDH2ZZDv0SQsgmmc3pjhfLJz9L6smDd&#10;G0ODRtZHFJi/4zStnSR0kKCXcnvVMkq0m23SFi/Tbt1hLcqJLayL3IlDkXCJPcz+Ij0jyOKYltek&#10;Y7mTlt4X14ncRxTNi/CWT0ibpV9KdDW+N6VT0kmxaY5UzNH2YZeijK6RijbM0vQ3RGVk01yiOX9L&#10;vRfCNjd/XCe03cWdZHxjyN2/qhKmZI+9HUS5SFFoWkflE/li5RllbMS2xJO3ptdl/pS0xxtmSVvt&#10;rSteDggrY0hYkZq14+mL3RoZNWLglNITaQjDL0Zo0yE+DyybqOknSFNPRedI/GPdu9d+P+tc3nti&#10;SXdB0zKubGSjIWPWDpmVWizErZmejVnSRU0RjXkirZmfrsQiErk+9EXaG6JO32pjl3v5Q718o6YD&#10;K+dJToUkxy0xLkm7fdKWyZGSffhfBm8fdi8UPyN0KRvvwJ3phfBNcmHwT86Un5Nv4dPnTF47FozN&#10;D2JtCzSMU9y7ca+JlXH3YnyZF8iRP+TFwiL0wGSPJj/kfnTYzZJEbvnSP8dq1lgTHgkiKnAg77I+&#10;DJ4+6Hky+dHAW2hVph8klyR/nR+CN9n/AF/dRDJROd/cvJm02uR0hJx0xf0Mj/OkvB8z5kLvnT/r&#10;7KK7a7YwkyUJL7l5M2m+vJ1EbrHMw+SXkh/IxqxX2b3Va2WWWWWWXrYpUdZnWZffZZZeq4JS3aOK&#10;Z0kOCFFIw+SXkxfyS8//AC8Pkm+TC+DJ57fJHE2LCjpok9vo3m7/ACWbzeQW7yh4ojwolBruwmR/&#10;IwPkzLnutiyNEMm4asyY6/z48Xt6Ty14HNsvux8RJPkg6ZmXGqi2LCx40j4nAnRjyWSVolHa/wDL&#10;ihfJ4MmS+FpwJROlfgeJoqtXxHSaqR/USuSMUvIpxQpxOGPGmSw/g01pjy+mThuQ1XdHE2dJfp0S&#10;UaZHGmPEkLEmSxuPdCDkWoInk3aRg2LCl5FFFpHUQ5QZKFeDErZmfoUbMy9mF+jIqfYpNCzMjlTK&#10;UiWH8HFojNxN8ZeR4vwcWtYedHbZGM14Jxl5Zg8GbwYXyNWh+dVBihFeR5fwbbI42yOJItRHm/B5&#10;Wy+zCuLMjtkI8E1cSD2yMqtX3qTQszR1U/J8GdOJ02vDPkh3onRHKn5HBPlCaiic9xi4RkW4hBR5&#10;J5fS0R8ipM6X/ooRRugh5kPK2XfclZL4xILc9McrRkjTMb3Rokqf12WX2XRvT+iyy/rwx9maXowx&#10;pWSmkzG9royRtGOW1mWNq/8ACxfazc+5Kx/CJFbmP4ody5JoxytGWFMxStUZI09cl+iE/wBJX6Lp&#10;ckW5ErFdCbutFdkm0y+CNk27OSN2TbRCdkrES8ErSI20K6Ittk24kXaJOkY5+tJtojrihXJklbMM&#10;aRllfAlWkXsZJbkcwY/nEarSROPtCnZl8GP+SU6E7F/WkfJKNoh5rTJ5Kej8k41yhSvXJ4MXgZDy&#10;S88iVDfI+JCMpHxpjhuZknSoxw3MlLaiK96yVmKfoywvkxz2syQ3K1pK9HDmxq0RTiSVkVSJRd2i&#10;2JDIxaekots5Ip3yO9NnOs1ZBUMimmZItnJH/wBJxshaJxbI+CMdzOII5myK2ob3vtlGuSE9yMuP&#10;2jHkrhmTH7QkdE6B0DoHQOgdA6B0DoHRo6B0DoHQOgdA6IsJ0DoHQOgdE6B0DoHQOgSxqIlZFKCJ&#10;ScmY4bUZJ3wiKru5i7QmpIyQox5PTMmP2iGTbwxO9GQnZ1OaIT3G/miOT9IzsctxFuiGTcRnbolK&#10;kQybhZLdE5+kQlT506rsjkvg3bnQ3T2oeT0hZOaes5qI25sUVBEpOTMeOuTJP0iMfo5gxNTRkx14&#10;IZK4ZPGnyiMnAjNMl4IRbIf0Y3TZHmZlVEY1Egj0KPFoxcsyfyL4kV8iPEuTI0/B6I+RczIOpHmZ&#10;HiXJuV6Ty14EnNnxxolJyZjx1yyc6Ix9v6WcwItTRkxfhGbiNRyDi4EcvpkUvRsSHjTFFLwSimUP&#10;GhQSFGhRSGrNiNquyUEyEEtOnEUUiUEyMUiUEz4wJZWyGNvyOSh4OZMhjonNLwRj7f2U4+CGRMni&#10;vwcwYsilwyWL8FJxI5k/Imv8LmkSzfgk5EYKPLJ5fwjByIxUSeT0iMP37nD2iOX0xpSJ4mvBHI4m&#10;6MyWH8LlEWb9FkTL+tyoeVIllbFGUhYkvI8qXgtyIYf0bUSUnMjGv8DjYnKBHIpEsakSxtCm0LJF&#10;+R4ovwPE0fJCyyQs510dZHVR1kdZHXQ8zHkkzbJiwv2VCI834W5EcP6JKJLL+G1vliVf43AU5R8i&#10;yJjxpjwsqURZZIWVey4M6cWdE6J0WdFnROkv02QRvgh5vwc5MUJMjg/SlEllXo+UhQr/ADvGfKIs&#10;36boseNMeAeFmyR8kbpG+RukXIqTOnJiwMWFG1IeSKHlb8G2UvIopf63FDVEZsjJi1opFIrVslNm&#10;5sjFCX3/AP/EADYQAAIBAgMGBQMFAAIDAAMAAAABAhEhEDEyAxIgIkFREzBhcZEzQIEjQlBSYjSS&#10;YHKhBNHh/9oACAEAAAY/AvuuaSRTZqpeVODli2XW6c8jKvuWglw5mpGpGtH1EfURrRqRmuG8UzQk&#10;craOVpnNB8HLJlNoqlpX/k7yuUgqI5nXHlgzndC6qy0VjeS+S8jlVS0KGZeZqfyamfuP3GTMmfuM&#10;2an8mtmouqnNAzZaaxui8SuzkXj8Y2M6opLlZVX/AI7OrKR5UXw5VU5uVF+ZllTCrZqqckTXQvJs&#10;5YtmiheSOaR1ZoR9KJoRpRpRpRoR9OJ9NGVCzZyyMqnNB4WmzmSZflOWVcbxK7N1OaLWPLK3YpOz&#10;Kp/xVZSKQtEvhSMaldo/wcscLuhnVnIqHNJlosvY55VLRLJfZXLwRy2OR1OaDLNovdFJrdZyyTwp&#10;JVK7OzLxtjZ2KS5X/D1k6DjsvkrJ1wpFVK7V/gpGOFZSoU2SOaRSKbKy5S/McsUvurmmh+nI5onL&#10;JoptFUtK+FGisOVnMrd8aSvErF/j+EpnI5nbthRCltLIpGOHNIpsrepzNs5Yldo6nLFfwF1UtZlU&#10;t5HVFHeJnR4Uaqb2ys+xSSwrF0FDa59yq/gKydEOGy+S7rhZW7mVXhWTobuy+SsnUtGxWfMyiXl0&#10;3ipaLLR5cG0uU6HqWzLqxZWxuzWiz8u6o+5WHMjsyj5olnfCkkOWzuijw7xKxf31ZMzpHCkVUU9r&#10;8FErFzd2d2VmzlRWd5FvLe4+UpKRvyu8HY/OEhyWRVFUMWFFmUqzmuze2TZu05hN+XdUZWN0Wszd&#10;2t13KxeFY2kUksN6LFGVpfeUzl2N6TwpFW7neWHM7lrRKRuxS2vwUiqeReR+ns3Q5pNCjN1xkOOM&#10;4YS9iSZ6H+RtCGxs33jRC4N5ln5FY8rKSRWDN2dpYUkhyjeOFULZ7X5Kr7nchqN6WeG9K0TdisNz&#10;Z3ZWTK0pEsr8dKj3cxtuwm7ioMVCOCZ740/thL2H7m6yjHs2IeCKszQtp14XUbjY5otxE+/HSSHP&#10;ZZdjsxR2l4m9F1KMc9l8FHngoTvEqn9v4ezzKvBbTaZdiiyN6TobuztEorsU9r8FErcV2buxX5N+&#10;VRdxocTdk8jdgJzZbCpGQnhGnTCQ1h6lGIeETdkUgy0hb2fBurqKIolnShuyuWfHVWkUkizsW1ds&#10;N6NpG7JUwpK8Tej9q9nsn74UWYtptM8KyZ/k3Yoq7y4qs3NldlZvMo8nhvQfK+mCmLeyNKKG5LIU&#10;OjGi6KNVKQhQ356ng/1LFVMo3XCscxReDlFWN2dmahzazL8DY2b0kcrN1dRJEXk/I3ZIrnE3os3Z&#10;2lhlc3ZLC+k3o/Z+Fs/y8KIU53lh/rsb0mW0lI58bQ0+g0UKdVi0ewisc0aXU8TaPC6NCLLy7xRp&#10;EodBLG7NyIooUWjf2cqFZO54jwuyyLo5Xw0aHPZ6TsxbPaZ98KPMpLC+gUov7F7OGeFEri2k9WFF&#10;qHKTL2iKMV5O/HJ54b6E+hVYXHuXLcqZRuplxZmpfJrRrRrNaNaNa+TNeRVNqRV1ZV54bi6iihRP&#10;UrI3pZFN1C2kLIUuJ7TZHZi2e0LG6zdlhuvSyqy8/djqZVlDxJ54UWorLM3naBuxy4VvdSq4mmOL&#10;N2Y6KxRlo8N5otVnLBGuhfaNn7maJH05H05H05GiRlI1NH1GXimc8aGqhZ14VJWLQrEqzfeD9D0K&#10;LBRJR43tNnmeotltPnBp5jhLDwp5FV5teo5Sw8XaL2w/0OUhN6Ddjlw7sVvSLwsbs1ylVw1P04lZ&#10;llwXkU2cS8vg0tl7HPKppZoRpXFpRoj8F4nK2jllUvEzkjn5kX5WWdeDszdenCQvXBtlSUvI8TZ5&#10;nqLZbTD/AEhxeHhTz8xyY306Yb8tJRFXmOUj/Iox4bZim7t4c0cHJrl4bLGrdCkOZmdEWi2V2kqG&#10;mpZfY80EVhKnoaa+xaTRTar8nLLh3+gqFWbkciiEi7xs+Hxdn+T1Fs56sN+OrCqKfuXl+HHSsKdB&#10;RQ5SK9BRWQox4kinbD1KzNyWRXhq2buzuy7+CtKIvzMsqfb3iV2bqjrE3dr8lYvHcaqb2xvHsUcS&#10;6oV6nqVkyysc2ZVXgJrgoeJBcomsyn7lh4sF74KaFJeT4cdTwUUJdSrNyOlCiup/rhWzjfBSK9Cq&#10;ZdFKEorobs8uDOsjOi7GVF3Mqv7znije2d0WbTN3aWZVG9U3VwNn+SiwdRQUaib4N15H+RTQpI3X&#10;kP8Aq8Nx6WV43Jjm8PFlnh4UM+uHiS1Ph8OCuxTnEqmOJRnoZmdWOcs5Y1lZDhsvktc3tpeRbzeZ&#10;llU0l4mdDMuyyqaGaGXsajPiuqM7x7l7xKxfAynqJY7izZvSz4nFjgxf1YmshxY4vDclmuPcjksK&#10;vSiiG+pVniSXKuOjRvQvAqi5yvCsnV41kztHsKUrRKRXm3N2BzPhtJl3xWkZ1NCNCLxLmo6NDnsv&#10;gtZoUZWlwVeQmsbryN6OpFDwpP2w8SOawUkKS68LS1PBRQojbH2FFCiunBRZmaOh0Lo34WPXh7yO&#10;7Yp7X4Led4cfsbRNJnQ5pHLh2kX+RbPa/ONGUjzRKR2Zv7SX48rxIqzKoT6lB/1eHhSyfBUfZYeL&#10;L8YeFF3w3nqfA93Mcpyubu0sVjIsy1DoJoW9njuq8jvJm9K8vPY39hWSsZotcrw0kj07i2e0y7lV&#10;5zgxxYuzKoa6jTE0J47izeCghRQ5Mcn1N55LGsimNGUleBVPiotZ3ky+v7FySt9hYrOyLLj3ZI/y&#10;LZ7R247lrmhnbh8SOaw8OWaw8RZPDdeTwqN9MPEf4w8NZISXUUSrMzd2dam9utUFfGjRWN4CUI8w&#10;q54/6O8mVer7PdUfJsaGaGaGZHMyy8pxkj07i2W0+eGrPQsqmVCzueFtOCjH2YpCkhxHF9CvYT6m&#10;71eEYiiuhKQ5dzxHksGisiuRyx5TNlpG7PPCijWpvSzxcmV75CnLV9o+PuWRH7FxZQ3JalwKJ6GW&#10;MZrNMT4KrNYeE/xh4i64bryY+yw8V/jDw1khLuRjwLZ9EUoi8SsC9mbrzXBVjS0o8Wf4+1rwZ41k&#10;qRFCMeY33m/sv9I9UJ9euMZEacG7HoUlG3C+zIyFJEojRUqKJGJKQ5M33kuFt9yqxqszd4PCiz/K&#10;KL7XxF04vF2hXIqyn2fiwVxduomssKdTw9pZozwpB0Kyuy3DVZrDw30w3uksd99MFslgu/DvdGeh&#10;nfGW0WWLl1O7Yo/bOL6j/r34VvO66Hp0N56n9pRlVpZ4UvxjXqfVkOsqlIGo1G7PPgoSj0IvoVPV&#10;Yr1GyUhdkUwVBVdsKMyqsMymSKLGiyR4svuHv5EtzIarQ5my0mbkXvewp7X4+2a6leqYpcHhplEq&#10;lZs01OVUY4SzjwLarBd0NdyUSKEh93g9p3xpJCUVcSnZlmXLxNJZY06sURRXleHXm480a18mpGZ1&#10;+DKXwZT/AOpSO9V91hvo5rM3dkb1bkd5Sb9i8ZfBlL4Mp/8AUyn/ANT93wZmpfJqXyakal8mtfJ3&#10;9ii/++V4sep4TyeLGjK+LbJPobpvRwkhxHs31wW0Q9p2wUOwl3Ix4N+Tt2NJXZTaKbSFu5Z8L7I8&#10;R5vymo9M2T2km7ltpMttGWlAUOWpzT+C+1mXbZoRoRpRljCPpwxiKPYkLHI0I0I0oyLpDT2STLRI&#10;yVq2N2Vn5Mon/qyMsZReOdz0N+JpYk8X2ZGQngvUbJSF6cFeom8bo8XZ2E8X3YkKK6eTuwtHqyGx&#10;j+T8+dB+nDHCQuPciQ8Rcqd2bPwyP6lW+h6i7o3Z5+T4i6j2bx34akUkrl5YVapEouFTwj3WCRLC&#10;W04N3sUd0Z0LYU6ix3Fkh7Rr28iryK5QPRE9p0PzwbTylPtwxwl5G9lJZC8ZUFXX6Fdtd9HhLZ9M&#10;0eo08428iURPsxS743idTItxTiUJbPvjGGEMXTMctpmVjcui0i6FUSwcuw33ZGPkR2a/OCis2Tpk&#10;2P3fBtvKkhrge0eD8iMkt5diG9FRVSHhu7zN2WXcoR2n9SopdJW8l9mU6rzZIi8fYivUS4rxOV0M&#10;7Fs8WurI+nky2j/GG0n0SsJk9n+eCb8t9niooUFg/Jozek6vFo3Xmhrqe1vIW0HH+3m73ci+zIy7&#10;4TfqR8irLPgjHsS2nkbqzYols2OPoRFtF+SuLflxljv9cX51P73w/wAz8iSIvsxPgzLF2ai3BGXb&#10;CPoTfoNkpduD1NbQozKm7KaF4cuXgkyPr5Dn0jZYRj/S5QlHs8OW8exZ37D8yPvj+cX5yks0xNFs&#10;xPjaJL1IvGqlymp0M6lWzerQ8Od0+CWDiSwb78CgjVcVci2R1Fa2Mme7Ir042JYSm828N7o8cvg5&#10;Zs3VtP8A4LedU/KjDFx9cWfnzWhw/rg49JZeR7m72xjsyiIoQkbOmdRYyQyS9CnrhHgnVmYkKxpR&#10;uRxkyPkJdIYSI+2FDclmuG2ayPXr5LxmvTFn585Po8KrNClxwkSjjCbwoJFWJvTwMkj8EVhHgkzU&#10;zMzLk5vGncXtxuXYq83fCHvwepTaL8luDfh+UW8ifvxM/PnKf9bieD2fe640+wljTqbt6GTqb0sx&#10;tzsXKcG09xEF6YR9sWfqRuaTMtIqSeMBvjjs/wAvFL91bG7K0uHke77H7Wi+zkXsa0b0doosvSS9&#10;DTI1ULPg2nvi32xZeSVy1zTIyaNa8po9nTBTX7RPvxSI8N2jqZ0LcMhEfYRH2xrLCii8aFFjAlxV&#10;HtH1yxc+isXOWW8uxzbKhdM6lky2ybNO6c8o09itDRH4NEfgyRpR1Xszkn8n6kPyWZ4sVbHflZso&#10;rsstw55Nv0NKNKMjI0orCTX5NSkc2yodfg1IzXBdj9XjLZPpfi2nsR4N2GZe5kzJnoVXEvYj7i9s&#10;WKU7lljvMUsYE+JbOObKLphuwuxRTvx60csJM5YL8n7T6jPrSPqyNRlAvD4Lwkvcs1X0KS/UgJxV&#10;O5+lBSkc8rdiiaRZN+xbZv8AJaEDKBmjNH7TTA5tm/wXrH3LNM0HLYttpI/5Ez68ys7+5XYqsT17&#10;YR2nbMrw7T2I++LY5yyNKMjIsqMls304FjH3F7cCR0OmFGRxgT4pbTossNyGZ6n/AOjkn8mpP8Ga&#10;Ncfg5tovgvKXyaVhmjMtf8Ftk/k6I+pH4OjObZtLudPyZU9j9Ob/ACLejX1Ry02f4OeUq+jLpfkp&#10;FVZbZ0NcV+DXH4NG8c2zaMzUjNF0jt7FpS+S20Pqx+D6sPg5tp8GdfdlqFa0ZTafJ3qPZvOPDtPY&#10;j74v2N3rwXJyWWG5ulULGPuR9uBOpmZmZUWOzJLhtmxROUtsz6Z9M+mfTPpmhGiBlEvtWvYvtpM5&#10;rmSNSNaNaNaMyxdG9v7y9SmzVS8i/MKMKKZ+pLeKJDXbDMzNRdo/aW2lD/kn/LZ/zGf8tn/JZ/yG&#10;fXPrH1DWZlEyO0Tt14dp7EeBzhkzuaEaS7Zd3Zv7JtrsVcOcVRYR9hEfbgUZlnjusosY7nQrNW4V&#10;yNqJ9CXyfQfyfSNNDNfBrj8H1Yf9T6sfgvtEfUZecvk1T/7Gqf8A2M5fJ1MjSjRH4NEfg0ocobPe&#10;i0f8d/Jux2TSPpmg0FVBiW02LbPoP5OeN2aUaUaUaF8GhfBoj8GiPwaI/Boj8GiPwaEaUaUZGRlh&#10;1OvydfnhcY9SMpK3BRlYGkvYvdlY3RWasVpwQfoIj7Y0kqoyKr/xKQiLwj/4vtPcQn64R/8AFmTf&#10;rg8KdvNuy8zli2csTodS1T9x1Ohfd+DmgXVP4XlgWS+Dp8YdT9x1M0XSOaBqoWkvNk/QZJ+hNemE&#10;o+XzSKbONu5zTfCo7SC9ysKfyFxxhFSZV8HK2X5kUfKy3lSeEpDRNeovXy6uCZ9OJ9OJlQrDmRR4&#10;1TsVWf8AHb0nRG7C0eCysc92fTR9OPwfTj8FF5Sj3wXrg/Uixee3G0jdksd6IpLP+Mq8jdjp4FtN&#10;rl2KJeeodhLuQXphGeEH6eRmXmj6qPqo+oi00Z4f6KSVsV2FJfxfhR/ONI3Yp7XPG80fUR9VH1UW&#10;mi0l5MmRWCY/TBxfTh5pUP01Us6F5s1L8s5tsjuaDQZf/S2G7JGXL3x8KX4/im+o5PDdiricrz4N&#10;JoNJba0OXaRa9zU/k1FNpE5ZcMpdhsc+2Ee40SRfrjWTohx2XyVlLhtJmtn6iqaqPhcZIc43jgmi&#10;j1Lz7zR9RFpo1LHmkka0a0fUR9RFpLznKQ30wpFFs+/DzSRTZxNVPYvJ8NmUnzIrF47vfCv9sJQw&#10;3ujIy9RS7lZFotRL0MyzLULwLp8OdUUdnwUY57L4KSVGKUWUlaXmbsLyLyOWrK7pzbyNTPCk64S2&#10;qlVGeG9HIrJW9DNmqp2l5dZM/wA4VlaJSK4OaRTZ2RzOvBYtCRki7RqLUN5L4Nzacs8KdEJEYlSL&#10;w3uqw3eqN6SqWXFzQTLWOV1OaFOD+yLvdfBdX7lY8yOzN3aXRyy8mizZV54RdLvCkkV2bseJN4Sx&#10;iUY0ssFJCl38isnQcdlf1KydS0bFZ3ZbHmkU2disnXGybLrdOd1LQXHXduN9iUu5vdFgtmsIscfQ&#10;lEp0l5d0mWVGcjqc0WsbSsfqKhyzWPNErs5GmX4KSuc9i01xQfTGHsVZaNMLqpSlGSxjgsY14byS&#10;M6spBUP3M57IvzMssLySLOrOXlRd1wsqmVEc73jlivL3Orw3nm8JPB7J/jBbRdRNEZebzRTOXlZy&#10;8xzRaws6Gqvuc8fgu6Fpo6F4Is2jk2iLbRsvsqnN/wDjzLwawa6lJWwo9Jdpi8N3wS/acqHiirY2&#10;ssF2EjKpy7CbOXYNe51ic+1OaTNNfcski8ka6nLEtY5pt4WRpoc8jlivOfZEYiXYk8YzExoox7J/&#10;j7C6ReByuhyyqZF4GmRbfM38F41ObZl0zr8cPZ9zlui8GZSNMmc9kbsUPdzKTUvg0S+DRL4KQUl+&#10;Dm3/AILQZ+pZFIrG51+C1S2zqWhQ/wD4X3jKbNBpOZ0OaZpLRX2D74PavDw10wkumG481hXoxSFJ&#10;dftro0I0I+mj6aNCNKLcWnz9JoRoR9NGhGhGn7fcWSFFdSMRyZKT64eIumCfQqeqKD2T/H8Ha7Oa&#10;Jy6hOWf8Q31K9zxXksPCX5w9ENdxww3XmsKrJikhSX8Fvso0Kcb/AHXNKhaSLvzdxZIUV1FEcmOT&#10;wT6soeKvzgn0E0NdSjPCll/BbkE6srPUzckm4/dSe0/ByMUtq8vMf9mVPFkvbDwl+cF2KYNPqSjh&#10;4bzWHixyYms0J9eLkhVGlFJWeH6calHFVOaFI4UV2csaIrZlHHnKyP041KOKKRgmfqKh+nGpRxRX&#10;wykoJGlHPGhywqim6htwOaCoaUV8NFXsjShMdNny9zSi9nhyQrEpuKpzxpiqUOXZopKKKKKL7NG6&#10;0hvcVDSiqgir2aOdFY4uRfLgfIqGlFYwQt7PhbY30WQooUV0HJjk8KvN40PEWawU0KSHFjgz0Ymu&#10;Kaiepuyzwgu+G5ESKLDfWeMiWMcKrM9jdeY6nizWH5wR4fU31kyIydOhVZnrxbOIlgijRukvbBDJ&#10;DXTFbOOeFOqxkPj8KL98N56nh4cclhvPSuL/AC8PClk8N9alh4U/xxSN+BVZlHmbPCTH7Y0Zy4SJ&#10;Ywx34m8hL9qKYfnCizN5lJIohm0N+ORVHrwqbzWKwW06kvbDddSkFcyPXBtktpLLoV6Mp0eMh8Tf&#10;Ucn1N+WlYUWplRRXUS68T7ji8KPUsPEjkxNH+lwyw34FUbN4SQ8KxnQcd7I1lG6kiWMcWmMfvj+c&#10;FboOJvM3kM2hRm9HSVQpcaxl7YXSN9ISeRXDcWbN3wpH0msFhIfC5Mr0FFCghyfQcsPFkvYpxUPG&#10;h+cFJCkhxkU6G8hSjjccsd+ORD3w8SImVRUlIeG93L5MsyrZvrJYsY8fzgjftU3Y5ERk/XCjKrSL&#10;jWMvbBDw3uqN+djeeWLXQ3Xk8JcXhxyFFH+sPDjlgl0KLyKM/wAvDdlpZVDj1HGRR6TeWWFVtKI+&#10;oc097CjFNO1cLlY2ZyzP1J2NxFHhSRyyLTZzzbKRxf6tjWcu1oUk6sonQvtTWW2xfbGsURvxLFto&#10;UlKuFGb1bcPLPdL7Sp9QrLaVWD/Vsay21N2VzkdjmlYtOi7H1DmlvFIujKvaH1CkpVH+rZmsttRJ&#10;uuHhQd8PFnnh4cXzPBRR69fKoOLw8KeFVqQ0zw56WVWF2akakakakakakakakakakakakakakaka&#10;kakakakakakakakakakakakakakakakakakakakakakakakakakakakakakakakakakakakakaka&#10;kakakakakakaljux1FXmLaTyw/0OUs8PEnmUXlUN6OpFGVRuS1YeJDVgtntMN6LpJFJNo1MzZqZq&#10;ZqZqZqZqZqZqZqZqZqZqZqZqZqZqZqZqZ+41M1M1M1M1M1M1M1M1M1M1M1M1MzZfeM2amamamama&#10;mamamZs/camZs1M1M1M1M1M1M1M1M1MzYtptG6YUWo3pM35LlKI3mOTwW0npKLzKM8XZ/nBOPQ/1&#10;h4mzz64LZ7X5wtaRuyXHlhlhlhbDLCxcT2ie6bq2X6fsN7NOmF08LLGxlhkXwct1ymNbbZuL6Fsb&#10;IyxsheLkeHsVSJWU6PsNdi0WXi+OwtptfjCi1G9LMq9AoxyHKR/nBf1KLzqM8SGWClE/1g9psymT&#10;Fs9pl3Koo8yklbhQ+VZYXSJpEXurSSJ1VSNEaVUcO5WaRveopuCyPpoaWzQjd3UOLLpEsHVEo7qr&#10;QcfUhFxVSFFSxvS0o3VFVN2UKHi7LGLcUNeGrFkinQukTSLroR3ElvHibTSbijVm640Z4kMuGkVV&#10;intNWDjHWb0irtEUYm9JlFpwosjdX2FGb8dGG9Fn+sHOGopKzN2d4m9F1RuyVRyjePAvcpLKh9RF&#10;Nm6omR/9SRtBewuzI7XseFH8iEpZUPqIlKE1UiRku54sM8JYMjHo4ij0bIbPsbP2wnXvgq9iXuKu&#10;QlF2JPxFUosiL6n5Jn4Nn7kfYm33KrMpKVVwUijKsu+Dhs9RV5inO0SkVRG9JlFpw3Yoos/sqM3o&#10;6cFKLKPVhWOo3ZKh/krFlGOeyz7FJKjwXufjBkyMV2oPlJOapUt0wRL3EUjnQ0s0siL3PCnkxqOR&#10;LBmyYtt6DZs/Y8N5jnBVTEt2hTshvBEuV5nibSwoLJG51RKSjVMc5KhCPVHh9UOUFVMXiRpE3Yas&#10;VKdolIoq3RD2ey+TuxbTa/BRG9Jn+cN2JRFPs6Mc4XjhvRdGKM7Swo8+5dW7lYMSdpYXV+53j3w8&#10;Pw1huqCY9o1Spy5di+zRSMd0q8PD3EN4JeFE8TwYbvufSieJQ3HFIqbu4n6jl3w3lGopuKVDd3F7&#10;niJJsTcaUN6LoxbNwTPpq5zPFQWzTofSiUXLhvRZzbNFIQSN6Tub0WUlBFIQSN6TqykEKW0vLCsm&#10;UVom7FVFLaXlhWTKvLCkSizKL7SxRj2mzywsLZ7X5KopJVN7Z3idmKG1y7lYupRm9srMpJeb4dt3&#10;zt6OZz+dRKopbSyKRWG7C8is2WVu5ZXwaV5G9J4Wy7lF9xce02XwUdnhSV4G9F4b0LSKTRyu3Yo7&#10;SwpKJXZP8FJKn8Na5WXKiyq++FZM3YWiWuxT2vwUiirHDZfJVu+ClK0SkbfdUZWNpG7JYViykrSw&#10;pJG9s7o7MpO8TleFJRK7J/gpKL/grIrPlRZVeFZOg47L5KydTKiMqvCsmUVo4UVxT2vwUX3lGUZV&#10;XjhY3dpddysHhlR9zKsSzoU2l0cssKSVSsOUyqi6p97yxZXaS/ByxwrJ0KbO5zSKQiV2l2URVscd&#10;ldlZOuFIo3pXkUX39GOeyz7FJKmFYs3dpZlU8LWZlVFm0yk7o1UePNBH6cqFlUvF/bZFoM/Ukaa+&#10;5ZYc0imyX5OaRSMSu1f4KRVMM6s7LGs7RKRRRfwNGXRVXjjZ1RR8rLFzKjKxujJotKqKbRUOWaxv&#10;FGmhyzLUZeDNL8zJmhmk55UObmOWCx5pULOrOXlLupaJWbqzlVMOaRSFkXwpFG9O8ii/haFYcrOa&#10;Nu+OdUUlyss8OaKK7OReFjNozr7nPBmtFmuC8UfTRkfuM2ajUajUz92GhFoIy4OaaOVNnLZHNJs5&#10;YtlZuhlX3LYXlcpDlRVvCkVUUtr8FEqFv4e5R3K7J0fY5o48sim0VPU5ZLC5eJySNNS8Wi0mZ1Oa&#10;BzWNRrial5GaNcfk1mZywLcpebOrLQOeVDKrLKmHM6HLzMpki+FIqpXaWRyosX/irlHcrs3Rl42x&#10;5W0Ub3jn5TlknjzRTNNPY5JfJZpn0y8GdTUz6kj6kj6jNZrZ9Rn1JGtnUsmW2ZexzTR3LQWN2aqn&#10;IqHNJ40jGpXaunoWRb+PuXKrlZy8yOZUxs2aqo54motJfPBkjQjQjQZcGRoNBoRpXBdl5nIqnLyl&#10;5Pg00RXaOpZJFi/8ncvFM5HRllvF0+Dlk0a2XSZzQZdNGtIttEa0ZozMzMzRqR9RH1Edy0GcsUaq&#10;exzTb4bQsfqSLRWFi/8AM3iiyocsy9PIzZqfya5fJrl8muXyapfJqfkcpzNI5nvForCxn97/AP/E&#10;ACsQAQACAQMDAwQDAQEBAQAAAAEAESExQVEQYXEggfEwQJGhscHRUOHwYP/aAAgBAAABPyH7mpfJ&#10;lgtcxbKOCKW1vpvHKQ8T+VEHv+J/62n6eiUcdbJ2n5mrfkiOv5on0ks0jd/pNC/NBf8ASU5PR+2i&#10;EZ8YmVcmSBmhAiJqdX8LtKOi5IWUnBhWRK/59SgmmjwJaRVsX3dPEfyO9Sja/aV3koDRPbrpjjf3&#10;xA6/lNAo0CvtNUZqU1m779C3ZdHrjUqtn3hoJtIhyc8E0ihW1MLU+IJf5sBob6aaPkmn99sQM+wm&#10;p6e6KWSuidSpWnhMoIt+Qdon/LzKqBokdiWXsMVVWvSiIpRvuJRJ8hAaMdug1IPM0a3gn+rm5vFm&#10;UkfwiTUVCdJN0+0/sSb5eSaF+CBaH7dC+G6Up/nNQ/FNufBP6ciNN5mwZoPszQmQVxYxrRcSiCJS&#10;F/KC2fQg7QRpHklpTcMUr2joYhZRG6UAzPCR4lf8ghiC+CWkJnaXpakpVU4oAeXobYDvLY9pLQq8&#10;yyflR7OvepkADzKR8GaC+80leD7LQAwv9TE345ZIy5X4EzRTvKIUqNSQE+4dKsfZLJu1M+nkdSlz&#10;wZRp2YULJSf8QIgIDoMjQu/Qe9MZqpBMR0rii6sPLE22uJbAyjwu8oU27wGvAfdCULgLZTuQotnZ&#10;j+cOZZIlPQ8wQqODDMoiRlpIRWp6BTRjxZ3oLHe//DCkVBOMiVU2DpSNXtPbxQiI79EiR2lgVIuK&#10;j3lcSuWU9pxBAL7K/rD0XlLtPel7A8BSVK9plUeOwyYbJXkO8uYBy8robYjiBpMASWcxK++CN6hv&#10;E0khQ3Oeh6wkAw5eiiuJejRD1CY2KHNlfACoAfRuJN4jgXLbXUDAnmAajczRnWA5dkqYDNnImRC1&#10;H3Qgjlllqz0LsCZKiJYP0nMaU8CWEgNuwlcr3IIUj26Lht79Oe1BT0HCvEw6C9yJ94I3JexEpbZO&#10;hewdjokepdkuSo5ZdeXjVL2uHRa5qGko2gB2+hTmD0bQEXjLOGD0QeZWKlPmwhLG9uhNnEWFqzCW&#10;hvCjwUQafTXRLriYYt/JDK6truUhrama7CfSqVA+Qi6U8lISskDZ2494uKF0dc9BqhICkil6fdEM&#10;AkSFWduhdHKCuDk6MkOBFQloDJTpsTAD1rRazSi+IV7wzFSj0g7sIEiWVOylmDiz0sDmXFs9QECx&#10;WMEM4BFyjtWV0tm7EVdvOJeIeOiWSklVtygdvQNIp2h+7xL9SDqXDEDsxSitmtYRadoCQhHJFRkn&#10;+AP0JJSS/cbQIEsmn24VljR758RMlroUBiLEBAFrRzLvyvEXXrgqzfYPCeT624G2K5lsmMcbEfmG&#10;8beER6LIVDVcvm1rpTt6mM8IR0g8D0AxIEXF4h8gOnTvV4m8qsvRRNCabHEPQylaqVO0vaA3kVS4&#10;td0v1NSIzUBugZ4hE/KeIEEGEUBGFpTvDM6G07xce5xDBkYlfaEKFsOy9zGCWwFaC3iMBrZAMaEZ&#10;iESW7nMqgpK/wIoyB6r0QRJZgfapjp7oTu5G4Zjqn3Q0O+WDPXiAGidKgmRmzlMMjfot/wB0NJ4g&#10;mQc30cYx0YpLJ09NOIio7M/QisMQrPCGreHM/YfozVmARuyiG2ZqjtVLA1N5S03x6kiQyLF3ZhRZ&#10;3EOWDd0KBP5YrUuhrM/qDUsYlfZ4Fsx+URbbdY4HahA72ECiiMiXsR2rWwgtTe8Fj6l0tEwZ34WU&#10;kUcDLQRiihqdFSGsxu5Cn1DiKw01ItllpA7Khu7xgLWzBNQQC4ntEFL6DZg9piTha06HXFL6oILK&#10;luZbSnanGYxaLsXE4AsSjdT6AddIu2wEuuZehZnjMPvJhAKHeCletWJveOgd2FqSQQ3RTCDax7hX&#10;rz0AZL1IQSxgr7EAWzMXMFtVzAYqukJPgJpG9o7IZeGQXRNzCJdz6/Bc3WiFuBpLEwjCuvUwJeIG&#10;l1UyhyHTaxQHZFFTRi+gNEwJhpAfSQdYxdiLWhlOAtOVQ6jgBdpXey6wUNWIApUuF02mkAlzT46A&#10;WfiEc7FuYl6s9K0yMPO9xxFZFCFY9kDZZEJnBjUsbPPQEK1qcSwAJBX16MwkdvV4iUXKwTeWhBRt&#10;aHHROlvaWwlhxHKyqgH0GUB4oZhfXWNc5YYS3ujlQENpQ8TEKDKvme6XAr0paiJazar+WIy7CX6Q&#10;NF+SJ0iF0b3l+s3VG9x0I8wMXxZeMTPuY3yGAJsRG79IgbMRBSf4ZIrNsyQyPSBKdJoryTRaEot+&#10;GABVjFgl7MbhjZntCKq34g5xWkSvq70JG/qilLWBQC3iCR2tB6O0t7Rm1phe0IJCh6kAFbPRXQCt&#10;ZsIMQNpoxC1TebM4LRECuqgzNx/EwBSXwE5uaEvHqJE0L2YJ0RQi6g45KU0ObjuYPyLE0Iu0/taD&#10;WQ9BCkuMKsN43imimP8AG8SmhlmhGI6aI4m1zBQUHTOObuMuyZ9SXDSoakSi2CZZ8QgWOIARwZaB&#10;jfnogpb0Zgsn1LmJ1twRqrWbzS8RKiLOWhEQtYHdDfmBwoehalq3YlY1DSXveUBtY+myWhL5DzKD&#10;O8SrEdUC1qWFK8EZdDuzMnxhMa75lHj5w1fhTdR7s0H3yAaD7QLQPQh1IrqntNYk2N8Yn76GWtUZ&#10;Fa7RHHaLKkAErh2cwGz8OoDJcDUPBMf2uGa0DRvcs1Zy6OhQRX26EbiJX0CKXcRHiE1h4YRNisgw&#10;68k/mES0NFhss+kFsbnBGitXDoxDj+4BAoIobsIzVwZjDVgIUHpxSym6S7lEGoGV7QNCVJGz0AFO&#10;k0/OteQlngYhrbYiGAd2VFBwQworlhdAfYIdS5rqlqpdkbvBzGkU2Zp+xS1E9ajEIjdzEdbQbiiW&#10;1e6CM6wt93mXrj9CspVp5hdk+hyTWDwguLAYCvDR56Ep0P3EQSkgNqSAl3JvH0QDbLZ+R6BK46sH&#10;OgjgUEUt14hkassJKq9TvAIR7+gNFXoSiSDpcoNZpDqZ9NIQd5eQ8m29opla3ZUJiNReH2yEplQO&#10;+SXJOKDuI/Eoxsg+Nvq5r+svHZu2mSwdoM9xD7Fz3b0IvZmKaHKDzL2MMM25g6KfQCLRjPmNTiN3&#10;hmBk7SdOHtnRRHGs3e4KfXuS1Tk7RK5hw2sprnqwmSgilK/dDxtgaVlq+hamJcnL0EExAHvQLrpu&#10;NUVIXtG9plJotH0LhHBGdrhRIfJQQXu2ABQUfd1lHeXS9qYULaUnl5eGyZfl6wFsTtEoisY7nA1A&#10;K6NYPGg6YDaQoSWAUp6Eo2otoVaMUVxrEozvG42ooBwdGNYNEPULYmWka27emJc9Olw1rZKVRlYB&#10;nwekQW78TpV5hqZ0e0Uni9ZyuR6EZhw2AhsU19UjURNBIrgW6sr/ABUNoUfVFsSa3eMs0cC8spLu&#10;gNhl0Mj9P4x2vzQ34aEY00zTSw9L8DkI0oOwIbLblwsC9z0G/DBc1gkHVwC9GAZ3/GHpPrO02od4&#10;DLtJGTtQsM7MBvRgo3xDvuL1BpmZ25+87xwDkhAFBiWgz0IhfKxh4R3gor0e8ubQuLbxMw9wgNM7&#10;kpZ947iTvFNFHvETzqBR0fkviJjOxDEOWOd/qulUQ75XmLWi+nSBNZn0ikyDHvNb9yYf7J8hNq+0&#10;XoScC8yyIh0GNSNtD0nVNhzFMs24wGvSl1eYyJKaSq9YIX9kZEIk/mzphfm6bWzFuwIKetjcNBgx&#10;EourDQtWAbXeIFgI6bXBNCBcwZ9HVhq9yE/0QPf8Zuz8Iko0iZzkQSKHH0q88BLE3oCANVtBoFB9&#10;VaIzY8zX65NXJwOagII3PEApPv0VIHJKAErSMgZ2gBY2dFAxcMEtgZqSv0TLjkXaCHpN4LHEzDZa&#10;MVQbp0y5wSwvq0ywBHYO0dMyfRv+aylaMrBI/Q+AIsTtMrI2YIsnQu4LzOHAo0nE8AZ6olt24i7i&#10;Q0J/D9e4HEZ7n7AZaghQJRG+EAhfpREvZjGx4wjTa04QhZY9aOPpnjhIb+jiPa4mEKYZQzHIzXSI&#10;7Kkbg7mFMNMNsO9n/MIzVzNMwI52hGOtUxBvwAKOjpqJTbl0l30VBnmZPrvB4ketdW72tCDSKIJQ&#10;K1fsMQ7yyg4ibfXZoKypgHNbmV6ngkYswq0YvYQsAWOH1EWqjSW8Zm2IgF2eYgWPowxzTeZ44ZUp&#10;h5+lK09RLFWAMxNnYOmA8saTOfJ3jEs4TeclsUJRHEjOiO0EZBFW5VBtHowvE9hTFZsoxGuHVU3a&#10;0JYcpgQReX7LCpcoPHdg2X9CvBuf4TPiZ/jM0D846n8c31eYAfRurDHI3xi+14jXT0OmwR1TW2K0&#10;inD3eNgMfgew6g+gxSBvEFfMZLCRlmaxBSyoxjXKDfYYZg7Ny5hBN8wS2BUZDmsRAaqWo8PQXd5c&#10;RYloUlmIbMRwkpfkZbMPKISxm5jCEYdah+COnarCCza+0Ln4JZp0mRHp7dA1MylxxAZmZQ1lOJ2p&#10;TiUcfVMMzpGbspwwDf8As6sUV1nAucLVZlBp0HQIPDHovg3yIjTipavp0VxY1dLRcUx52Tpajl6K&#10;VYoaZVQdxrPozTzQCKvE04lrn7SjBCNcwQdTqzagljFmJot7IH2lJ5dLTeaE9MjdlrvALB/cK1OI&#10;fslrjgZYcjwYvY6twNJUjUvqoFukoGwpmKVw+gUp3mgJCl3zHcwkNAzVkdHUYjo5JYLfMQrVYRpo&#10;QmXQxF3AzH3DDroi9BQHWzq8AJFphLhp1q327DSmTMMlQfasA2+qCC70I5xAYIesS7zDE6B9ntka&#10;y8teiIla6WY0ZIQNpswXIIDQ3KFbazJnNcDqnptCno+JdJnRNZh3J1sNLT0pEa5YFAbtSipll6KZ&#10;M0RuMqQg5hvjAWjhAOkBFgaM46q50YIN8mG0zv8AbaZGExgqcelgRgp+c8I1fA+zBtB1jv2CUb8n&#10;U1YrkSrQiXkcrl4dvMSzDV5QiwLeDSzTqKrRI/PMTPGTTCIaOZaob0elZdcoaOgXFucXiMera2Gj&#10;h0EmhzLWF4jyR8UR+5grhRJpF/MQPMSG9bfoqK6EVZeMs7fcCRGCS0WGrihTV9mX1V7srzfEYuqg&#10;UUfa1H5E1kIje6mfQrpW8uCUraXaUCnlHlBaVGdZK9FZNMMMJ2llXYhs7KjKG+I55ZeYZGhK6MNW&#10;5bJnDrlYJnZm5lVIyzYZQGP2EbsgCiOoOHbJzybYDGD6WVopfqR1/NKIk/8AeD5+IlJg/mkvzHYO&#10;hj8MD0dyGl1u8DNu67jNrGu6JLoQFZP88hKCbQF4eevlfP8AQyMW9vguJ1RNhX0qMMapnXg6q12g&#10;YbuYODySuiYxTNWZq8wslj0CnvGIimoy5HSojXEuIxh0pFlTdVBqKxnqwskhXERDwC4naTshe9x6&#10;FRbpKEO0TFvD9FliuPYTsYDOxe83T8sp/kES1tvU2aTd/sw/nCcyeSA/5wLSQehgWhKiBN7enuAw&#10;i9BP0Osoi+oZqCT4+fBTt4DdbvNltsTTYlmthUS6f7foq01JVMjA0uUz0FpzAOZdIRBvDEy4TJFO&#10;MQLTFu7l1mtX1ww3YgeKYYe5Ar4Zb6zmwGNAuL36abxl6L0atImNKdQ6BmLkDkJzbWeup6Cicj22&#10;aZA+gAtaJaiDsnbfhLw4Z6D8B9Ltb0zflmhP1PoBtUMXbCoywDLpjnViUym2K9aMnmMHYvvNMWx5&#10;+jRljVLxa6dElEtS06jeY3B2illVhyIAFglOPRSRkc+JpmVq7GmUKYR+gSx3lMRVXMgOx1cTHHEG&#10;BgTHtneA2r6HmZRrm+etEn+kw/QQpehqwusO33mehguJvbrR2mr5+j2j6VRbq9LKrB0/Sml6wLXc&#10;CLfY8SqVbY7doASzGwdOJP8AJCb8GNqqt9DmAyTQDgYY2zozTJYhuxHLy8wShR6saW1iMy1MSlHd&#10;1oE5vMy0cymVlM9WKN0xM1BsfcCZAkZze8FS1mxyEboHQVtlwka4oPZL+hzCfwlAG0+BZDENQR31&#10;Jmo7n0jqbxiKzqPoUO106fqzS9eBdNTvNBINbhuhrHMOVZXFCm6hvy894qOU/wDhB+gLKjYNJZKR&#10;v1EWVMZ73O6GIadL8HAjEwIex6ahdEyxZMGmK+PLrRDsTt5WwKx63RXQ1nelXjNCWR1F57kR9p/n&#10;1dJnz36TMI5OpFuuWbeJ0/Rmh5+jkvOCdTUNSPkZaZQngyjvXJ9DEWmJYLgY+rRVwJ51J2gXHY8d&#10;LFGdDMPRSD0vRRM2D6KJdGZho7fQcM71XaCBoS/7AnmLNNwSw7TbuQSDY9NTxMuY/T9911cLU9f0&#10;5o+fq5Oz+Lp/AHZh6x44uI7DvQX1WpziBkhO00zIrQIbas9RjU3CdoI70sxD6BWa7SNXwJcu73Yj&#10;Y0RRkZlcTVR3boqF4mbt5+fPWtE/90nTsjJLDYlTF7QRpwmJbKL9eExA/sj/ABTT8v02ZOqg6v15&#10;p+X6qP8AkqBpJjcZkYAnj1g5uRGtozneK6McPOyPZHmywyXeIXN7QesmkCM6Bh1pwTSXcVueVY9I&#10;ZmxaSyBAytrEqTXGIm6MzqNwUToSHEtnzHsj61wNXATmzWICsCdQD26UGjX89dao84SmgPLcwUEJ&#10;it17/SB5xvr4Zbr+hP5X1b90SpUrdR4jpFe8vZ9C4QwCWXVQfRcwUWkxF3gp94RnEQSf6HXxFLhd&#10;5S/ulTz6Lpu9WORHEEwJzQtS0je8Vg5IE68/T3DcNPX7tvMJUDVMTvKl9CXfsxWjuc+n39eUr3Zj&#10;y+gzVmhXqC/Wn8r6rO1Gvfo541u+0Mjc9dXcalfK6vZDiXgcQDO0x9vLE1RLD0HEQlNOos+086y3&#10;zrH7rNRKr26qk9oou7rA9PyynFtcsBoP4myDE1V6JtKaL19jkbVF6HgcziOoWbBojNEBtyh9off0&#10;avv2Qkr2+mFenJ6F/O+t5JjuQXEsp0YlLT8D197lzvIdfwogvuo1fLkjncxg/AjF2fDCE6HoVSPz&#10;3+OiGl5lR6romWoxoqd5tg8TTEeIe57yvEo9GlJcsu4I+t1bo+xAoo06PE1fllYCkyegBSWR7auH&#10;Qn7U/qMnAfKcgTvBkZ/q4mnF5IbxXeaQviX0YEsOrsAvq6hT3LR3nsndvBDc84j9FnEA5Po2TuT3&#10;s6KdSVviGDoL9Vp4JdZt1Q3JpcY5RDtfkgVsT03nliteY77UZF3n6jrabEQ0zD/mOtryjrcer0+Z&#10;m+PULrQLjc5/Do4Jn2caD1YeSbEHTdNwjzKtE+J/8CW6r2n9jJ/sMxwVdlZVl3vKpK/8Eq0/FFNf&#10;xz/Didl8ZTcgcJ/Ysy8LWdoJUFvaMRobxX2Mm3B3zK5d+KIRQnnMA0DwTtIrqX2h2l4Ios3e04C4&#10;qb+HNwRpQxoHuMF0/NLOelwOx/MYbZU6Eg6MTWH6PUbiXuYadamtLJSmfFT4CFRV3jBLa+g1GlF0&#10;gfpuuXmlarO0xJHVjsQDN/QND7+pt0/1CDSw6WhW6+IbABo69cSjiUcEaZj9NsbPcQmvFPMDwzeF&#10;46BVvTYX8yje95yeBn8Shazc1klWDkdYgKrwioc42msr3HToxh/r02X8J/eDLWpeGW7Pv0Kjs/eU&#10;6sdmf02g+nwJghpq4Y8zxn9BT4knInmo5gLmLO3cNvaaHjctelG7veR0Df1BjMadOzhGM1wnF0B2&#10;xWpiuqF1/H0fqTTn8HQP1XVUnvDxXWTxTF6p+l1P7o8Hv6cCZJwdOuTe8QuRas1gp5wnGz3ymZ/8&#10;CX6HOkUdqQTLXzm5HkgBQARPX8010+0dOyjdY5i9P3S+k61HxlT9rCDaqAtPdhHMA91w4rd8MxwX&#10;GVwGau4CBfyIW+zCfzCty+DRvTvx4Y6aXqF7kH0/JPlpqZ8zZfcqa73zZsv3L6T55drp7IravcSj&#10;VB2mDDZSCHE4wKMCED1CgTaOlR7oZrAYdX6oUcA6NzIhzDGkz9PpHHxMfRENo7wUnM7fpe1l+tk/&#10;T6jV5jrnelKeMEMzYmIFXiVZL3fUAALtPel+n5pnqHh6c393VOd7po4+84DKo/LzuE4rSyHkiVnf&#10;MaCrtthGS3bjexxGjEd4NUnW4KtO1g1IIjYVVTz9UuwhlJi//qcZ4M4WfiVs/XP/AJSd1/E/+ond&#10;vxO6nfdaLdrMXqgILYHMG/TFUe8NOmRUWJMkApDymD+yYyhMUo4hRv1KnMqXNdsE5mY/xdIVI6Xv&#10;P1HXX8xE6reaJvWquIYaR1EhbCmgj0pY0tU4pLP8Ut3HvLYZ7MW7fSC3WGz+hL9fYZV/sJfr+d10&#10;sHl5YFPe/bqwFOn4Zs2wGpi/pQAovOdY7rgZv0vCNsd4HE72RSC3wjuhdbc+Enxk+D+hrUKMYD4G&#10;fFT4Cdj1y7L+Z/8AZndlp3eoCivQd9sY2aHVKNksS+0G0XiVGN4mNQY2zCtUzPa/MAAaRXWZjoD+&#10;9Ln2egeETed+rRx9zXor/iIMo60LiChPx1Q1PMt/b/8ALOCXKPzP+Jdwf/wgF/aOk7TuLGzaE8Rz&#10;0uPq2np5lmDc/mkjdnzMBZ9psvwJ/Ts0g/Kf+4z/AEBDaYE3PEEy/wDEKhgub1m0vmB/ghHPtNq/&#10;OaoflFmX3kW/kIfWeCaVpqdneFWz3+rfEO07y8tI5ggKDtK37/TGaL4JaU9kK5kVdXqNMsEEHLh/&#10;0KV0rvPZkMVeiYsT5lDXzSkWJC0JyfSylNVyjktS6NydtVKCuPpGWp3clP8AhP8AAoJrXaHrHBKU&#10;o9TquZCCHI/5ySgRFxlxznroI5sBWZj1b5JTAylAAPpd7HTSnLppnGUzfvAUbn1nMLsitoJ1HpVR&#10;gNGT/mOXoRG6H99QVoLeIjBWyC4gPsHlY7p2p6KEzXEVh4ZzTq+hqQPfpAdd0RF0nrKmhjoxEDYx&#10;mzg9Xa88MUGx/wCXiv8AI6hyU0IQFe0gAowSjci2JNSmlEbSOvqa+PeX39a0TK97Rwtm4FAEIjRJ&#10;ZwzmdLfZWD02ootiz3myXgn93JkqiNW2uCmalP8A6WaF+00RflCaHRBqoqVO3q3v3f8AKtJnoRyL&#10;XoJtKUlfwdEHDNdH8xTW/vNU/eaFSHhHURJVAJGjNO8WzB5mlN8Pp7bp3rbnDorpe7wMwG9yOiaM&#10;rhYHVLUJcBcWVPv6LZo48QsjdmU4I7SrMrZiBY+gACPMNHw7dHSpGAkrWPrINUIpQJnnqc94pT+S&#10;ALGzoxSnnpVXS0fSGuL3gjo39VgqCLFeJ0JOrmFQDv8ASNs0sELzEf8AFNQ3vLN5r1YtBlRBIBvc&#10;61Yc49Krfl0wq65OiJSo05tBhbI8bOxFfBDSUCAeYbhmxZphTXx8TTV5PQLoagTLiZXrMBYidXQW&#10;MtYcOGBtGbCQC3OfTWpbzs4ztKVbhMFqFO8d23zNEB0lWMViu3E7id5lRTyZ7sJQDQveEqQ4YGPI&#10;fTflvjmJga2Eq9IGKYOt39F4C+JZh3oqq259CYBYj/CmeqO7F6DwzBomeagCuyDoD3N+mHuCKflW&#10;CZsQnbvMgUOIICaMwkjvMuY+Kre0Jqg9NHE/gymUK+0tUu2JU3ULkKMTBfLBg7CwMhs64RnFHUY6&#10;jJysDvS8DfH0VgyJqIFpKoq7XogOjFFjjBQrNA6fr+hKgsYOrGejPaM7TL+hVmJSC0XT9kXLhbyu&#10;lgKFHW8BfEuzpzHlg9Wac7TVEd5XrrtA/wAiCUB6aOIIVORCfdE7+Jl50bmZ1iAmpD4Epgpbw7Oo&#10;zNXY+n+wwl22W5L9Ix0UnboKNjUQpHgwOrPJALT2vprNML5IO7XZmkxIXMA2ZhAvtCr/ADYByN+n&#10;sAroqR4joOTKCjtdCOY4z3iAcMPLox16RV7vQ1gDw9P7SGXhfsT828zMu7YmdirUUbwCiDt0HvzD&#10;L48FLggvzLv0apl2lM++lasuJWhe306EtT1ZThUUIuhE2QwdKVnfopljVHRZGEVx9SobRHeX7bsS&#10;2aDt1dLY67Mr6UhVnj+RM1re8sNwwvDeSZVKP2SaXHEwVPx0vsfk4NwwNOSPisdH19uYMAu+0xW5&#10;B0WkaasFxjzO7F6oikpBNNHjoXhi5ZRmgVB3l2gP00/VYmpMbt2eWA13ibJgJRE0He82V2ELY68z&#10;G0PaMfmHojTr4jBaPLKZZ8QIyualfUVCu0wbhIxOi5gG7Khbg4IlsuXPRxtmAS6lwt7MkRsCS0Ov&#10;2DWF5JkQvtNeZ/mFNLL0kdj+CMfyDP786FHAfeL0/tNwloy+5GVldRVSK1w55TPwZoAeBhjO7kBN&#10;fPBHuoiwumIseB0Or3qQaR6C8KKV7og5UifvuiakJq79TUn2wLQ/aG1uhNpSkas9pN95gzS1+JsD&#10;3mlHhC5s9pn8mG0b2lV9cU3lglg85mcPY6VS41dMJ1bHTKkUuWRJsW6M0Xh9pUo4mjLL4fHz4GfG&#10;z4OB6S0VXp1AGdpNAD0UdpTiUcSnE7Uo49CDrNUHTfh+g/DwP/GaICAbSjj7RmcItq5QwTQzNoYm&#10;oUp+5SFnoV7VhhENEl7RukRFhJeL/wCGMgLdpn/U3LWhDqpf8grPIoil6qXAcHSkF6Ep2Iwc0ju2&#10;Z4hkm3HInMai44x2jN5Y/wCFqzSPTWRvsECivuScHlNd0pqy2Fi/prLxJ6hihn2MzRWCbzzDLRLk&#10;Okqs8nQ29sMHRSQabDSKipGpljLT/hXEOKMjQzUG8Vl/cMZKjZLhd+osBNBAo+mAB2CMq1dYi9I0&#10;36DTbrGCMViOhmVIFRW7OJppDu+PphzkjJVkgAcdT1L6eeIP6YODTSXKunnK1cE6+SYFukQVllQ2&#10;rluE0ZBwm8a4YpO9x2WktKJeBXaWgJrZvEow1LsCCNZ5myExG5ZznxCinEDsXKWsyIolwGjeZYuz&#10;uQXBGnRNYrwwZj9VrD8ApkDPUEKs3mujvKUcEX7BLqSjhKsUdBw54FYHaNjTBDWPUHNiBN1qVCb9&#10;HTEotjvNuI1mRoNVyelEqCdhAJ7s00QhFW00m+8wFUasPu2zAmh0pbswLz9Gs0cxVtYKWpB50dYL&#10;b5iMlYnpIqIa0zUHjCGT479MSFaoAQi5ed5b2c5hoKCVHQ4zW8zRP3p+t1UVYagBKgtpYjXowFhj&#10;HLhicqGyADHRaPmGvDFXXAkMMvFAtRaOFBj0IdFA6wCVMDRUFHVSN4HAuppeJ+nK+EZSc8z95N4P&#10;yQgTEIBpc7NurjKWspyaytTsPU/g6LT9eYKgysqTjoTPHP0QQidRLvoNJEQ6JTFajg6Zw4L2mpAc&#10;f7IjQ6kvtZ5enWhs+zLijyTKAEvXRmUcLdoqHMu6Sw3iXQYei1jpP2p+l1/gTRiWVL8sOsEwG970&#10;IAadYqD3gUlrFOokoISE9In6kISYiIPhB+OpqDAyTWh17OBNpoeOlNJtEz990NAkYuTbmXK+d4eT&#10;L16FpoI2kkYxCtUFZZ0/U6LR9K1c9CK3lStKNUUbRQnBGRauYZFscLVs9p9Hi2AWzJBAyRiTUYQN&#10;tsS9Y6HzRmsmYYt5PRrT+TEBTHaWNyHGpI7+pRHPtl6cyjuHVb3u5VBlGVFGwJ+1P1uv8OaPQDLJ&#10;gRzLTWfQmn5iSSLqJqJRHGgQFudZlGgxGWW0Oz7qQ9On05p1TeAFTbtKohHaPgqYQjfpRvASG71K&#10;xaN4LYOkJ25jp+pP2pp+hoaCO7YuIUGLywMdCNXgRjOLx18pKa+qhbWbR4dGixeYkesOCxI9Zm4Y&#10;LXF5IyWu3U1VA3MMQLGEaS4rD3nHUhDRfMvLBvDKWMFE6SorpeowBjKBZBeAY8ES1NIUdC9iV9+M&#10;9/qDWNDzEZdoxQOUyNhBQRGXaFueyDcVHYxEGXQnoWohw4iq6AnQ6I3he5GGeegZWCX40Aa4OJRw&#10;ESiGZ3EYl6kBvSEeCasKmYdEC1oJePjqwgbWE7MtWOFsezx16bJLlmIFAURLF9SAkp+QTMQ0bg9G&#10;Nv6ISJYxYBwZg6qWGzcwYtrouQm0zXq8R3IOjAMMMFxapWIArRHFLpgrzvFK8IxFwdtY76CIrl1q&#10;CYUR5iOM4uU4roxAELadj+J/CAgjvSNbR3m/XtOx/ECpPxNcH8zJ/mZ8uiFRi2iWg+OvDaHrKB8H&#10;pqJLRe7kSsA+J4QKBUTeg2nY/iYao8Rc7RljqaOEKLuyKIoZZR8QhO2iHvaZEnxAmyj4mYXzGzwJ&#10;2P4mzXtLEwNegL3VmVysoByMHS/iFVtzAptYEN2Y8b9Dw0RurrDBryM34lwL4ZrEZh+6FHSRzS2w&#10;u0JJY9KkIz5qfJT5KfNT5qfJT5KfNT5qfNT5KfJT5KfNT5qfJT5KfJT5qfNT5qfNT5KfNT5KfJT5&#10;qfNT5qfJT5KfNT5qfNT5qfNT5KfJT5KfJT5qfNT5qfJT5KfJT5qfNT5qfNT5qfJT5afJT5qfNT5K&#10;fJT5rpQiWdGbW/1N0rMNujoQAUaRa3loR4lUMtBazD2el7Tz30qM4ClUlcKTaGkpIWWj++huGGpz&#10;EQ4RzMpY2YgEbJkFwnWBLI7z5CfJT5CfIT5CfIT5CfIT5CfIT5CfIT5CfIT5CfIT5CfIT5CfMTTe&#10;n3nyE+QnyE+QnyE+QnyE+QnyE+QnyE+QnyE0BXzNRDzPnp8hPkJ8hPkJ8hPkJ8hPmpovR7z5CfJT&#10;5CfIT5CfIT5CfIT5CfKT5CD7z5nAiS4FKIoS3oRJYXMB4X9wSdBFL+CP01eOjksNIW4bRbbdfp8k&#10;TMDwmjxE6pgSLQ1JrhglKtjmI0tiTOXiECxwxIg5YtpJ60i7fjpkhPiIlJUGLtXjpppYk0lMQ1Z7&#10;dNBL7TACphSOCIukVFsb5ICtEywPboGtKmnTQFxLKvx0CWL8TTVdOGvlTev0EILZ1M5Enc/iJqEm&#10;ZkkSW6wdanvDKj1BxlW7VBM6Zont60Yao9i8QAgKOIpS3oRkyqATofuAxQjhABEbaDQ6PFYasAwo&#10;It31GqyUk8xnO3qcdE7yQNmhqSsVKoqdyWFhiNfZBEljEQHBjRHB9P75DoWds394iVN7kFgC49Vn&#10;ZP2pWPkawLEUXpOMinEp65Yl3pq25cgA0RULQ2nxRDSFOJpEpY+oWcQN3DAapzmoQI56BQJ3gy8J&#10;Erc4S+AHEqutsnONDhomgQNk+SLaDfEdejEDHETOZWkTS/uVHQ5ekNKm3aAIoGIAHumUdgtQE0H7&#10;i1ENiUztzOUep6RVwhIr2HE0IwFr9RQqrCB07wCKCO6ARIiHTv0EF3MEiFRO19Z7CJ5WJpFg2v10&#10;MVKhbNbiVBTrhzEpURQ87xDAEi2kYKHo/wBNElKWUy/2xwLsT97pf7E/YOiZ25iKemkyfgj9gjhU&#10;h0BoAmCfszgG3BmnIURKS5+71136iLYNQzHnT0wcXMRIDTccaK86EHBOZZ8prO5yx766MDuk0fKf&#10;tzWjOACCE1xAN6Euv9AHfXMAYbsOPETK+XEdvahwU/uBKhHdAIvdD++hbyGHCMMsvUafYXAmUAjq&#10;Rcdv9dKoSQalbzonIJTqpCGb3kAmvchKFk0wQZMDp+imtLZqzPzT9+IxkugfdFxM5BmQL0QiV7zT&#10;GqrrH7U35DG9g0ZqhQOo5n6qZA4pscFn7PXLfYqppJoqZBusdMetiwuo1LkRvL0c0BO5rfSzu4iQ&#10;IKlNrViMzcM8ZGWzaCMTFQguS4NTsx/mVFhB1hkG/foF+Y4D+6ETAbxnWI9xjePNI7BjaDAUEXUq&#10;2jUFDodCpuusA0XuyzTT7JLCZx2O0OD+noYoG8/3jYeY7ENkILHbAvM4jVnH0dBG2GzTwI63WmYw&#10;Squ+nuMLBQLZM4XC3VIwN3EZktegguBrcs0pYqDxNEAVrO1i4SJscxKgW7qBho3dxADSQ08aspch&#10;T0LRN5j6HTUIbesoiSm6YfqqqIbQEagu7AAmiXnHx1ABd0+Wi0i25EZW7mFp4lQMZ5ICM7ShekkM&#10;VveLaHm4ntkGNb3ns4uIAoI/N4jVO3Bykz2pHEMYI/JfEVIm06Eixuw7RyZZ2PtGLhwA3qQgb3nE&#10;SmmAlUzXHiDSCRlUMdfGS7+TmtGBw4ZWCyWngYnWfV33BWn1j9VIgWGtKPrZIk9nLBwyooZvEBf8&#10;aILtwgUb4KFm96Px2YuQ9ugwCb4DGFavMd0afbPcSmanaFoDvDM0IYgB/wCqERtxBKYQwHjSHVGA&#10;hDjYMWmRiF3u6WJ/8YzQVKGKYr5XRSMeJbf6UFWzTQSQaqBL0AQtSd4ZuVz0GCI0gERdvuBKyFyY&#10;7kuVHfoUV4hY3bZhiI73l14ePNCMEomjfHRkJvea3vkoDP8Awq0z4lMh3JXvcGGNJVWIJRhatQ1T&#10;5WDsOV6US3xEl8tcx2mzLNltFLKDQlqfu14MdiN7xgDz9FdpGUs0WKzWAKjjRheySXtkR4PuQil4&#10;6LgiZ8tEn8aJZvL7wzpFK90VNP2SE4elOIliduY8WTiCWZ3lP4+BBA7SlACe5j4iB6eh5Te9QhT/&#10;AAQORHdv3qvaVcHtNBEEdwdAqztcpfLyiJGAKSyXiZpm/L0dCiGRBQTZggw34msDgt1F3m2vkjtE&#10;9vttETNsXMbSFcEFx+xMLR0eJnvNb3yXZntCy3vKy48INDGkUWeEiYvsk1gLpmMH+1A4AN4vBnn7&#10;9FYyyOMV8kXQeYlZ6OniGCixCxWQDQsmZO7JbB45kCY+YDZlLZdoJaO1wz0KpntMmWTVP4qaEDzE&#10;f0yap+D6hpk9opj8c0EB3n8MpW5eU0sQA0DodYeUujxUsjBLYqYItDllV2VKsPQqQvgln5eOlLfP&#10;QA/zKb/GhOD2jOf+H3klqfiWclgJ0NNGJldkytWNmJO3QRyuYLdLsyyupuRaxMqD+dMcucko6J4h&#10;tqPPVB2mvr2mt/hnFfE/9ZNj+ecanfw3lOf8kPq/lNmXyzc7yTSX7TRAdUNUheFLw7yS8ASajL05&#10;KYfMlVV0CUKI4gjQjYlkcLsl6XXuO2aipIExGJPP/FFJjciOOAeZcyBYNjc65p1xK6MLF3v0wAvz&#10;NK75Iq32WZDB2in6OMfyZT3VAYHzNyRpX5zTfzQfT8ku3PUg3iGv5pqhRrQ9ppKWE3vM0zH8bun6&#10;nHnEoPxJXX3TAaPwOh1iO8tiS2DdsRm0r36WA2la/ahoA7zZl21f/JTQxzEiukXnaUabnkdWbU7M&#10;pgDvKkCt1lg65/BJ0JOdGP06zeCTThKTQQ0gQ0ge8B/2h/7k7v8AM+Wl/wDrNU/NNSWanaay5rxN&#10;Ee+f1pKVbXeaN/aAGnQaxDzLGreCCJW7xvK635KV1RwmG53g4a5qT/zUMNTGCyA1R7MsAs3Jestc&#10;XzOquN4ZiYB0r7k06r3xNS/oL6t7TWfwzUIf+kjtM952meWHfnfs/wDQTRBNP/FDTB7QA0Oump5Z&#10;oA+Jry+8tcBH7/O6iMF+JnxcjKax4lMqJsTr5/6N1NxuJ4T9EqW6ktmHaPUZ8ejL+Am7/lmFAn9U&#10;T96E1vzJqL94aZPeDafmnZfmdh+Z2n5lX+01Iveat0YtFfZ0t0ATd0P3QMt56oUCxEsOTAw+yQXK&#10;TdhVE4xNUX91cuXLly5cuXLly5cuXLly5cuXLly5cuXLgWizXszXiZAPaZCzzM5d5nBnmIqTPqty&#10;z5rpb5R6CYJbr+SXar6alM0we7Kek7TVqKtjclwmgjrpU19S+ly5cuXLly5cuXLly5cuXLly5cuX&#10;Lly5/9oADAMAAAERAhEAABAEEEEEEEEEMMGlHrx/IKiPPl2dlm/kjY+7gMEAEEEEEEEEH/8A/wD/&#10;APnHHXssVp2vEoCdDmEDBMLfCx74n/4znTPX/wD/AP8A/wD/AAggggggg3Z2BTDJjggAABDhCDAD&#10;FDKY/jS+T8jCwggggggssssssvcf6mnGLoADXIGdZu8BX7CfOMEDe6wXOPOMsssssvffffa6nHub&#10;WSBBkHsacxrRJTfhj/Lq4zMAg/PEO8vPfffQQQQVjGsOByBBMNsnzgPBqoc/6W/REATrDCIZrd73&#10;BgQQQcMMP5bhgyDPIIapLDqQ1DcN++N7630KXnbGhGOqjhyk8MMPPOdGQ8YCCTvoJi7AuATvg+QJ&#10;wtc+3eY+MmSAFDGoIiPvPAx2m5vQFOAxFvAE4kREXDDOMPDDEQ/sjI0Wtlb8IPRTjywz8LK7TwCC&#10;l71Fs3ABPPPKEsUCWLxAJhQH03jn9VKGemSzTz/a+jAHRbnEHemVnHPPPFcQUAggY1OjLpLXoxAA&#10;PKy0vwzZ/wAFk5lKR9J8q4DzzzzzgEIEEEEEFSSIIMRWABn6VALahipnR+fDF3Ck/Qazzzzzzzxn&#10;UooVtF5IBzzwOOsjDeGMTe+hxvs0+UJoXa3kbzzzzzzzyjQ0kCVzzzzzzyxk5RMtIlzmylieaDe5&#10;D9jwyLzzzzzzzzygf3bQnzzzzzzzzzdZPYt1xy0nM6U2oAuCPxpzzzg60k5pCyrx0L7ZBpzATbzy&#10;ir4cbWtl1Um1GgPmI4SiTzzgrjxo7zywfTx+rzyzUdQ7TzxL2QtzMAGu/gYjMRZUeHzzw7KZQxTz&#10;zwRWylrzyipRJxjzzhyhAAABAqaLlSRSKKAbzzyIpSQ5jzzyzrlx7zzyzwC5rzzymDsdO8DJv+NI&#10;/wDFpVi88C22y8F+U884c/QG88888MWKM88ratF6pE0pzBGBByInE846nGG62CrewkV6MFy64w08&#10;SKm88LOfnxOAFRWngu8cA+W8imYqmooWVDHFU3uKxinSasoEe08vpTMPttBljiT5zeAwQ8kgTlgS&#10;IAUc6S2EpDLTzfb1BzrO8oNGmIRdbcgiQx4yIjcsoMgeuOeueOaCEmA+eeO+OeO+O886t4DihE43&#10;nHAAMc888wkIQ88888888888888888888ww0888888sMOeeM8888kkV45Y1L8888888888888888&#10;8sC3qRuOp88888isDJ8884SBGU/yU8888888888888888888sA+a6RQ0888o5D5ZywTjXKJyZ/t8&#10;888884www088088888grtDsrEdcCQ2y9dw//AH9/3MBRtgbcPPPPGu6A4wz7OvPPKBl5BMZVSvqT&#10;CNLS9NJDLG5c13OUt/UcMB7U0nj76qysLHIci+v1rWogDMFuJ5/BWPPPPLKxzHNc6LqxlRfoOd9i&#10;hBGuzKpaGnjPPPPBSXn9ijafPPPPPPLLHGgXrjGHYPTvnjHLiDbrDDPPPPPPKMBve8DoPGPPNIMM&#10;BjjDAAMAAPOBhAAACABAAMAK7qMNPPNBS6XCpoSvENMY43+i130d3wnV+/JCIt/Oo4jAn7KvJivL&#10;HC2xqUtOF7aDCN/Uc95gv3Dv11VMT3IaFgPSNvq/Q7NQaBP/AEusIynK5Z5w3ZOjxiyzelxDLraE&#10;XHshQPG/NfDQeyz67Me8B87/AP7EBDBppyiyCSyyCx3SySiSjwAyyyywywwwx4tR14XW/wDwQU6T&#10;YoPHtfO+CqNlgnR90Ken4w8eMUs/W/fEhnwDYIgQQQAAg2t+s6EvreuykAmAwxVvUKXxK19ojspu&#10;MyzVafPzgAADDDDCdOAXM/7Bvb/b/ffP5ffHz2vvPTPT5N5/QxNJTjDDDMccccZvJn4wscPddPPP&#10;PPPPPPPPvPPPuwiS1Qobw8cccccQgggggw2vnLwef1AcNvPPPPPPPPPO5f8AxrsOjOS0IIIIIILL&#10;LLLLLLOLxLpJBB5Ng5f12rrPheIqmwuedojzDLLLLLLLLzzzzzzzzyo37nyXr6xy5FfW30F59l3b&#10;y6Ct/wB888888888PPPPPPPPPPPeK4Hj8YTLHZM9JjU3VsSJ68PPPPPPPPPPPP8APPPPPPPPPPfL&#10;OfS/Kd5fHT7z77CfNGrfffPPPPPPPPPPPP/EACIRAQEBAAMAAwEBAQEBAQAAAAEAERAhMSAwQVFA&#10;YXFQsf/aAAgBAhEBPxD68tCa6wouBaWebVrnBaSHgiQpAumzjbf8QbaE7g2DdEzVsWKGxZzhYs8c&#10;S0QJBm9nH2z/AA+xhNCFULTYsD45z38sJuJH9XTN1IDJ/PvC3LVi9Eq+R/VnOLZfnbGu8t/SRBpt&#10;pPV4eNQMLy0SICt+JBkSP6kGwsOrN7+0Lcu2GTmBhjnWzp6t2pL9bof7aluXxv8Ag+BPtH9s39IT&#10;sv8AjHB0ExNKOuXUKQicO5dJJn1BLhBbolPl/XnziUHtsuYl2f8AYGW7AW0nFEg7s6vbbR5FdhN/&#10;NZs/2H8DPp8zAMzj+UEU8CZB1B7OU2TImnlrPE9fQEuEC93hPcM+GyftveTdC8ZDYBK4zQ9lqEE6&#10;ZH1urS229FBO7ItYGCkStY8P2MIf8BJZa2f4fgfg2kdN6T8hsuECroS7Bwz1aaImOcMCQB6i7X0G&#10;cXa7bXwbMS14bAdMlovWexn6t3/2YsX34D+X4Np3DJp18fYMXrHRLrYcif0tHJn6mRHOFX2RdsTD&#10;6cJmiA2t4RupUR8+BhHH3IrHj9L8OBZDr4H9lsMl+cnUQo9zgjoPEp2aC5asfJ0g28metFuB3dsT&#10;1J6RZJP8Qj2HJ6tYL+KU99Qws7yTJaQy7GQyIay4ZDZYQ15AZGl1qaT0nUZjYuQfr88CunHcdSGx&#10;dzjNvWLumCd5HjRO4O2oPjaNRkWC+CbCjek9MNLY9bwOi9YMLJHXDjtOJa8eFC12WD9+hqeoHY+H&#10;vJSLJzBVv3hnqG3gTG6RPDnB2WX6SmrOoz/IyBVJ0v8A0z6ln4YVF12cQfr9I52TLTqP0ZH9vUhn&#10;BEH+F6Ce/gk9Q7yaXx4W0JwMY7J6Yb1vC9byO2/Okh0zNfE/yXIfr9YTy85tv27e4PpSOmJZ/lYn&#10;pJe8KgzgaTjsMNZ4RkDdi3g/v22wL28br7B1ZCu2D6k6lIao7Xk5nqdxibRw9N6T7DCWsHUi0h2i&#10;2FtdwUp7ZQz5b8vF+3n7XRjstAe20ZgXolP4SE8Rn1J3eENeO2eTpzq7P5BH23h+TPn458/Fj5DS&#10;fUmhGb2x9PJS6vfD2S74WHwz6oaSDDGd/FN2+SdfNk7iDD5Z8/H5vTHE9cYh5woZOSZeIdfINJM+&#10;fu9/ePJcTAWxt9k3lOnHqHrgecdSBl6SbXkus/N3biM+Pq9/d5vF1b+xtZyTsc/F6jy8oA8EjwWK&#10;4H34scGeLjPwffveOD5IXXfd1kh248x5PseQgoOj3x1/54/fqz4sPuPnENci4Nbs9zPuJx5jyfeM&#10;dktu+wx4/jg+8sP3PFY7INIf8lQe1P2OkQoRPseRAp7xeN5nGd7/AIBj7wzh3XKMt3dk2slpHl6j&#10;z/5k8vd4+TibqNsbP8uWM6WocO/P4j18+Fiwhy0/zbwdvDj5ruPJOp98rk8Y7Em8A5D1/mA3kbeA&#10;LeQ14Wl48OtjKuyHFHeRZ7DvyQWrZDs4jVqNfJZYzDhBN02LajEN4jM4/stPhhNZ2RQMhsSIO8+I&#10;9sAl+D8xHnLNWH+xhIJbYsQFnwV0Je5dw0n388JurstW2nBwkLYwYQ2NJV6jk2l/xati8QHzYNbo&#10;cdHZaSYw9fZh8Uo/Ehjn0YWfWvyHU9hSpZ1DSWdf4SuRy7HZLvfs74whkXN6+LesuHCelsxhjs9L&#10;9Jac6cC/hm90XWOQwTWKwCQOrP8AtBOi9ENqDtd14OCh+I0h0JwWbIvwt2XU+wMi0DIz+brnWH+M&#10;fEGP+21cDa4sKEStycflZIMzn8LDg8azrsPe8MON6R0/Dgkb/i2St7v+mkzWt/8AjfvDJp5HIO5V&#10;dbG9kgMZP/OSYcaF/UTJ4u4vKXUxcu2wXcl9ZZ7Mr95FX5eeSWWjtgQbfkW8bZ6aT/IWDnDTv2z2&#10;LdcCrMLjMburE3lxdXb5gWeCCGshsMNzZ832dr4bbckjtv1IE9edrWkoYqhg8QC8W+/2PPwiZerV&#10;0q17Jzey5Bt0E9scLvbbzl2hjpwfpfgyz/t/v/8A/mpcJ7gAlr1dDW2/HYRjJjE/QvwbTyTOXgcT&#10;ysCQmZ1BOLxBJfticSWaREzk1dR7gw4BhrOsPmKOkeTYktv4WHsgzDqUsNk6nL3Mey92cj3w+WdR&#10;5fsml4SaQYWdSdWcHRPaDODP1tuj6GRaRHGTL+khtYIzHZbVtuX/AGIq2XYc4bDLxqVbxKpDl22H&#10;s4gWcE6gzua9Fu/UIdIRkT9L+l0yiP6sGan+EGL0Sny/RlCU3XZvAW/YOd2PUwGkKRqTbEj+rpmq&#10;sT69MUN0SvyE+2BP83cIk/wUcR3OPIRAZDKIR7YumzPHu3b+HxaHDVhvt0TVW/6j6RFr/i1PJfV4&#10;tohEXRsNoulrnzZ5tWxiYEgn+bdsuoJH/l2FPL2L27t2NiWziXF02FiwurSRPGqwmf04g79u2222&#10;2222/AlSP4wHdglndk2tra228kCeiL5Ke+dtttttttttttv/xAAiEQEBAQACAgIDAQEBAAAAAAAB&#10;ABEhMRBBIFEwYXFAUIH/2gAIAQERAT8Q/G3TQxh3VTuvCnqQ99zA9t+6/ZP1Z9T4LseE+t5u0J2h&#10;D/l4LornW4qdxNSZ3HfTwhegS/uX937r9l+yA9wfuDjXS9q7Lc34E2YV7ohjH+IFYQnMLuMJaL13&#10;Bm9/Kvfx38B1GJwx2b2XVgeIPczN+/zrkz+omM4gPD6w8GR5fj9GYbcM7FTjxhvQihrGsO4w5Iun&#10;x9ncB2n7qeRMHKI5B/IuT8/ASmHUnOFZFNfOnqVZkVobvLTVpeCM9SeOcMblPOyluXwsIlzxvjhW&#10;R6dztrAspzH4l4wb4sDOsbr4AldJVpaG2QI6OcF0GdcLYcWwxLtELhDQb6oPbxwEA57lMRqc2eHW&#10;kLDQd50hJ39Q/gXPGCZaa6Mv18FUZc0uEYac2uIjW2bJDB9Qn1fov0WiddyGDJcTpQaLkMfElyNu&#10;4+BTq18CIsepJKo+S5K9deJLHVvci8ILcHfA08RZxzAerpiENUn77DqP1L9EL6jTknsF6re0u0LD&#10;3KO4ZiXkui634YeAFWPhSYNnxXC0pvEgZeQ4M5nMDhHgnOM5fbO44T3H8PTMCYZJs7OYzhuJFljR&#10;ggeYO8+NCm4OrCA2IUcfLzcnCPlteFiQzx14WGzQuCIc2osDJjiw88twJ18lA5k/cJI+5P3C9MB8&#10;CnVwZSdbn5LC1wQ+I1nPjc5hoeuGbJzD4XC2auCS8lxm33ANYW6CNxvYQDiX6ELKq6/ITrIzzblv&#10;PHMIgepczsuXLf2pFjYtjByQ4+DvSQ8QxL4SCBIQIWybM+zIOMJ5tHVvBdQYZbHqtfo/Aron9+cs&#10;bLLe8SOzykdIT2T4PwSe4enjkngMXVwyKne4cWrq3cPGwde4ThIDiwYG6L9Anfo/C82JC2JCdFwQ&#10;eEL90FdBBnwHOY/cSvHyCLuB5EOngt0lnLDCJacNxC13whO3ez5+vDYRCt/EEdsWPU9HzIX4aLSD&#10;J3PHEDVhG4kjhnmdDNi6ktxpcz4mTbLKx6Ia7ETR3ItfxsuJBpcuSae8+z+LjvVk4kHuwba+IrWW&#10;mxxMzjZeDcQXIW+2DAJOrZ0heQuvBcQfE462H34Yfdh5CEsGZDdsMLjOrS2cWFgSfXx5p3DHLUQB&#10;kZxcIJqa2DOQsST8M+I5uG4ZPA533Lrvx5PgfFYPL6Xr4AYAMjqfhmtnhDSV03ubDPGC3MxjwPEH&#10;gO0+i6pNy7WAXQPh9pY7YLwdPxWO2A2TW3m9fDG0h5jhnj4dj5qUxhytt4g8YnSAbdttWy/B6yes&#10;kWF0Y6+Whn4+vm8zzz8HqgxFm2RNSG+Fk8bZsnDNz1zD1m9zpGNLFwbLr5EcsuZ3hdaw+Nu0+OQt&#10;vH18yPr4YXJXIlmLkLaL4XZaO43unq35G+xLi8OG/g8F2k5k3u5gugnNCU9WPnry7fAOWNj8Se5+&#10;/Kwxyppkbyt0NiDjwuttONe5potDXxwvh8ieYOLbS0+o36ubP3Z+7nwyY2fCD6Lmz92Z7ubP1cWE&#10;BJHnquxMp31P0biHzd/G93ZHDj4E3yOCNWrGxubPD/y5+rn2Rz1dp4Tbn6ufqyws/dz5wkPU+Oq7&#10;EwOMZC7TpufPwc72bJkTwxZzvyN/Hk1atWrW1ibNIzlTqdO5K2ttra2tq1atW+FrZFr47mBZRhCZ&#10;DxOcGL/lnk2F5hDH8Qel2EHuD9RKO/U69S7/AIzHqP0j9YRsI9XpPzU8LLqwRYa+Ip1fuvfRcI+L&#10;I9P8+EOHNqyJctr7+R5LZtl2m/PXko5bs2Q+5+ki0hOPcOTNg/5dWpQeEf2PvJgjlddK4PgNcne2&#10;lcTrhcu4bCR78Xqr2xXGFOvABsTvH5B7I9wLyMmTC6MbqwnDc58lObsJ1h8PgE68BH3E8xclx4fE&#10;Iw255uRbXfHV0jE7u2kXhd+eGC5QeXdoeSJGTDiKS53wh2eNOMSbDF4BZ8LrjDKvzdtc4ybmM8KW&#10;9vkWxjp7E3XTweT59A3HMdZNrdPkE/Yn+WjSIyN6Y2KWdYdQOZgGDNaYsjeZfRDjgveY1yztm9WF&#10;1dVK7fLYEjMnkM4ittyHRPk/i2192vu1b5cttHjW1tfOtr7tfdr8erq1cXKLEXKrq7sbiv8AhQFo&#10;eSPyNOo+n5M8JEJaJCRHkuyuSIdsvmRNVrx2j7J5SuQ9QBozVXs2cQa5u7RrixXbDwMmDmegzfDd&#10;dhrhg5zNOEt+z17bLWeG3tLnvAbOvDvDbzV85N3HFyzaMxDJN4k/TBn4OOKRY+OxZxgB7teF7JZt&#10;Dz9kXimX0yKLabHRKo4x4TY+IDG2rLXGkOInLM0JaaXrdXhNPUWWbRihl1PjFexY8SZMEWZFJhGp&#10;zZYXHXEM94jwpv6sjW62iy1y3BbjMtBnPoXrmc7PKDCbi2s4t1kppCTqKdJuIQLGZ4imGTAlmERp&#10;v1wZx8G4IsLJ8ENCCXGCmjf1f1f1f1f1f1f1f1cvcns39XD3f3f3f1f1P7wvu/q/u/u/q59N/d/V&#10;/V/V/UZqzvC0b34EOjIqzfFnwjSvSw8COoMaeHhYWNKaky55ECpOUhKtCMlIVjacbawK+NEtcEJT&#10;uUQFs0cxouNDD2TODyJ4Jsnu4xd5Y/ZZcvfzTTIdB1aiV708YBlbIm0q2cY4iAjcjI0JBaO85BjN&#10;2YsxW0KWN+7AEh4yEw4Qx8y5iBdlNSY8VzL7j4eDg5HfhQiDOHcyxn4AJjCmnXhGDscxhNO5KNJO&#10;bBGk1qeNdjYzLVwXWQHC50IBjLgZ5iOUSyWdS60uTS6cu3k5biSV3pH5FsfNuN7SL+MQeJTtBx7h&#10;5QaEz7qnAZEHHx35b8u7meInDyrxHdY/wPsnX5EmGGJNuRnZWPHuTuCZzw4D+MOzdddPIXMuLwyu&#10;9kD5lsOoB/gOKccl3Xdzl0/j+l3Iq6q3wonsjHqFv337ZtDoldF7CIs5Uc1iOIrmeYPZcUTIi4/w&#10;pt7y4Dp4vm43U04hldL256TY9Mv037798P2wfc+xegWHA8KrAcwFC45SLrF/l5IPcDyQ9fMfQgPh&#10;w9MGS9WQDfsv3Wn3fUj1L2GB3HP8D1m7C85ln+f1I9R8iHxsruV3IWfq/VfqsZ1AE9SEU4lnLI5Y&#10;T8//xAArEAEAAgIBAwIGAwEBAQEAAAABABEhMUFRYXEQgSCRobHw8TDB0UBQ4WD/2gAIAQAAAT8Q&#10;/wCe4C6IY53HFQNXllfD0jEY2e7xkXJTu257YlXgmek7eXIqkCzSPdXqCF4uiCAIgFQAPE9vlK8x&#10;DaHvEdjGmHmF6FG0HyzNX1Ybg8MNRY20gCxvZBP9J9ZqUPEHrwCJBB5oWXHQhcQF4aDZGWuc1uEZ&#10;CupMbE9pb48QQiHVuVoDjklqC5qlDAnCMUdY/wDnCZyK7sEQldNcJspq2rYqZLzaVzwTdFvlBgU9&#10;gmTU4y+cIShyWGKDyAYRaOhClqeojyWjzjqVHOEx3fL3LqsvAH+p9iJUUX2S/wBl9+ab/cL5tX3Z&#10;/wDZJ3z2nQfgZR0fONf64f3GMPyv9jV3u7co8PwOIifNZXgHqKxo6jHCCE74rcCsB1PQahfJL5Eu&#10;Q/ZGWN8Miz00j6pVGZscJK77jwojo1M6B5r+sv8AWcOoQSNKuKdWZ5/8m4CcVKDNFczmcBR992lZ&#10;fMYpsLm57h5hpgcAbgwht8vaYereYhs00CpfmJwLdwc0jd8MYNRN85HEn7T7sw9lyRWUDpZSpjxC&#10;hZY3z7BlJEcsYx/ioB18v00t/nNgnm02E8+gsan2oS3VozNbrLoxpHUFyG5lI3NJDy8dWJ140hmO&#10;Bbl0gUF2YZhCIb3iW5PjzKmQyboreHLhONjPY78znYgYYQ42LdMz8EFRR/49KyjKXKkGbsyg62LN&#10;sXIXKrc3D7I0UYJ3HqCELc4LfrKDoRN1QVTAItHKFg8SrMVI3wOobE+B1KNZrLDKfUMQQvPk/eDh&#10;W9AgfyVK9KuVDaE6JcqXmgg1zXN3HAjuREmGkSQl0IKQIMuEIrQBSZGXRQwAv0RAnqGMMt7IyCmi&#10;sfMrOqek1rB16RMN81384CMtZaWUyiOkdx2Jf/hq54gQCtVlmVyMOFuW05udOkxggznJEoBfNZZ8&#10;41FGs5ZSCWDmiYJcXB4g1Z7XDEnKbR5INhxKznoJUr/mqVGQQ7GdEKPMBEDJsYponQ5lr30GAmDv&#10;l7wUQ1miBYmejGGAiPMZSZUDU6QICd78RQaE0m42+FZwjMDMjkja6uIj/wCACsDJmZiAaKwGxQfK&#10;U0csB2HgFy/KuTqI3KOjP1nMUtHBtlZttC2xQ1NOHyhoJVYUe0N5OTgJUmdNZ+cqU/xXL8y+uIvR&#10;lyyUJd69D+FJUajuwZll+FywoNJuJ3KsUkbYLYZ+cHqLtIgnoDe4nWMILl5djtX1iUnlWGcjhj4w&#10;vKpt44OqHTfIGN4S/wDtV6BAoAtTOtZH/MQouVNy+OY2q9oibR5XxKDWDtCRdxlnTILOYpOo7JVi&#10;qoXQOlExcE6SAalfwIvLArSe8AI3gLg0CBeIopNY8ykzNRSkUACLl2gTZUmMBMHEPY2L6xJYnEL6&#10;ajpKByrPo6AHKypqzpcEDXowzyQ+NgMEE5GX5jQZi90clEGDtwsY0QK2yEBwTdzNmfvKE+4ZJajk&#10;SskRIPYmo3eH5Qpx2mphqO3JOjcz/wBa3mUkY25YJshTzODrFSYQEyYFUkFyIqhUVFPKk0GLHiS6&#10;pPQPkTqhV4EBWrOdEEnWgV6HpfrZENggJElLVMYJST24IgatW8fWB6wYqMQ3IhC1aINyvtGADnLd&#10;gemo1zmYdIQlsyXqNILCxlMDO5xMFG46QZmOAaD5RjaOWxH6bO6D84akdh4mhWL8Fy/hQ7jtN0dP&#10;0jsTvJDSreKldEGuog0kXhyQCULOSoajPk5/qNqFqu5d6j4guhwxCCAzzDyhKf5bly5cuXLly5cu&#10;FuJTS5ZWaLVtRXC1lsEvrLswmDUWGrLfEqiVZQwu4sQsA8R2e4xf1ldm+aG5hjkASoFfB1g1AO8G&#10;RHS3HiBaKXZ04pxEbPV2oiViWMBEbj41Wg7QmzphOs6TimPh16HzhqL5qEOBIx8TrawS1sgJA1Jc&#10;flLHjgKMWMWMF+yCGN7PEAMQEHSQaxBhz1nYAHwJArdIESFyckLcnwsJQAmRI9o5sbZs59MKmNu+&#10;GMqYTLhgoljyRX4KuskNNyusxrGb5slqZYTEIITRIZBMiO4ja5cuXLly5cuXLl/xguCGfqQlTWIh&#10;IKM23O3H1mByVU3DdBShliIwGU6lvNgmGiNXnP0jOsC04mAuLK2VA+BYQFxAu4AjDhxENEXbWPaG&#10;ZaZKuAsU8IqAzDOmkFQgtRuP1jGlKjBstY+W5keYbpArYA99w0T6xMvOgumzHmY/Q2upLVD7cT6W&#10;cwlENK61KKKsuBhI0q4nJ50Y67R3cFFcfBYKKu5aNrWqAwGEaTB9AhhAOmXLhmVKhE0rJGQVW2OI&#10;pOJdJER0AtwFMuOIFANJcKFhvuRIbMogphjuMeoqAmCNPYjFts/5BeIFsAFqwm9dh1j8zEZu2qw0&#10;pXA5gkqRTmURZgCDoJeWJ8FyYFIfRlh0+Wn/AFhnUQPW/RY0OOViTiYeBL0iy+CXEEFZcwgBEIqt&#10;JWIYBZWuI/gLSHEChnhaGM2kwkvMS+g57QFnkxkBBcWhzBXgpY4ixlzJdyrllEvU8wBldgC4LKFr&#10;W5u9Yg62zUEKnJ84DBqv2ljBZOzOcrKYwZ+p4Bhp6suL2JqXCqXtD8ce5AuUNqM5WrwhIA+TDMPg&#10;B2XKjaaQ3BrAchhlzS3bhjLStmSOcbIFQi4gxQatMM5DAGqjpKgbYNybh1HfKS/+GlaIC3AC1eJz&#10;A12fy4jIqbVbiUNACGhQt7xAIAAwErgJtyxMd26ipYhVIMEBYmVS6YGNV8DA7jyxbSjVNEzpwKcH&#10;WFvHT/UAANerm6i+L2iY+k10Kmpii3R7wCKdkYHm+zBL3ZYfaWJrtKWmmOzHOQtBG7korc0DaLab&#10;cwy6jo4lmyMGAlM5JUfTLGk1c0gnL1j+WFQXRYlR22Yi8QDzoUhrpWgZmXFQkopmc9oa9acQLln1&#10;tRErVquoOJJq8wc0xNPEOJXVFaULS/2CIugrPwHrXxGKZPeK+uaHBEOPsTF+YegwHOGCLY3ZuFCJ&#10;Z9Y8gwDIM0wNSVI6geTW06i95xBv+cy1GCVRavErZlgOI7Oy5ZgGkAgXkBQ1AABjsRWRjkiKFVV0&#10;EGbQYdQCKDusr4WUrd2SnmVipJmV1KrUUg/IoKxqs8zn7eg5IEnmL7j7CCkGszSrq7y6AHFIhgoA&#10;lYqOAr1I4Sz3hleMIAelSpUqVn0qGoBO8zAvNTAhdbi5dzHtLfqhddfXUEC2YAl5RwRADs8Q606O&#10;YPm0q1MxWD5RkwICjmo1ETqyxZ2K4bCndGobL2czcD0qCCakSWIZUYPvDjCQ0I0bnz9IBII5KgCV&#10;bryMaqWyGIcv9RxjqRgwl8UxFfDH+UziULbhAxUUOGotVi4MQDcqYi0isY3CEmQHEcBmZdR3gtsf&#10;nSGyDVnMPhfQCZ5jVhAAiJeMxMkNEEVMBFEEF+lJc03GIhwxccmmy3LYU2stv76oAoKPR9NTRjyz&#10;WnyJ9shZsPmRJz8+G8veO170E2Z9k+zIgHTfiVGBMejBQEwEQIC8rgyDUSk3AZZE303U6hMXsxqD&#10;aBwdZcgooXGaqihDVGcykGAq2zFdkAuPrEtylPn4GKiFGbJk4Fe/EWrVk1TGvfR/zxAaCsTmYkb3&#10;hieKrYblZIr5AR/HWGZW0MRV/LyodZOsOkdO7KsVkmAG4Y8d8SaCj2geQIB1Efc1xBhRypuGJLVE&#10;r1uBpYVECKhhl36bmXaVAGNMXAArR3lPMzSJAFARuUD2sgOnc1lgijEqYiBVBtYC0BwcxJLdNYnQ&#10;CCVyzqHisxllw/qXLpO1zZb3TKX+0wf1T+kifXgJ8zHcRpgiWwcKf5K0RypFUB7JqA3jG4FYORl+&#10;lXKch3mZ4wg86kR1DGVfZCTOMXFLOkzZY/x7RQXlKoS4FFelD5QiNJQQHm51+BIARLHhhAAWZtjg&#10;Vc8VGyMupCTKyJCoq3zjDxCsUxF9Xv4l5hUzqN4ASxGIjT/Hkm6PrG+FbWbjwX3l1AsV111ljUG1&#10;5gCqMVglAlKr83FTqvPEbEi2lfjEOSWioejKFssqXGhBNkhCoKaXgygwbH4SUUFrDlgLGm5c177E&#10;JEToV6sAA5cQukdZLg5bNFZMYa8rb5QItPVi2BdIuX6xyYyiTyyQGm10WfTUJNMvBUoPXRD5J9dI&#10;MBp180liUO+BHsFjLoKcVqZZxpsy9rnIqdmEAGGscBQgKeVfrXiD2l8D02IsQcHv6qXRasIShCsx&#10;xWICQFzh9aO0v8og9rh8LEGxLs0yg2MnzF422ujcVMnYM/naIQRsdMqoWhbuJjHpshYlKBuzErCq&#10;uZOcP4kIhVAdXuY44JoJZfGWLtFsEgiAqCD+aufbLK5cXweJk0NdUIKOscw+C9wOioRAKz3MFVie&#10;bjmVgNWbl3KxV3D1UBaKSC0TvHpXtFYnysqbwOkeDcuev7hO6Oap8xMfnKEHIcPNUQPPzlSpUqVK&#10;+GpUqVC6Ady4A3TzWo5wE0R4lxhrzAZci/8A7QMKGrICuPFw9KQWJxzEMBXrUHElcEXgAtWXSAcu&#10;suUVWCVMOflCEx7u4hoHQhS5eRAZB6M9/SiAQQR4YfH7Eh1TiM0kqDhTxs3DfjVr8dIybARjGlCJ&#10;FRA6Dz3+kqckH4zKHWJWAC1YjBe0c/lQq+zqEp2CxiCwDWCG2Bq9ytUKHsRQWwzRBqgZTl9D1dTh&#10;Un9R/oY67TbLJogG2cW3NJYAsy6QooHkht9WPgPapRQLF8EedCN/ktx43B6ZrLr5QMGOBXoFfw3L&#10;l/HUrz84iAR3cYAdDTEwhbjk8yxWnktIQ4qoagB/gOSezHUdp0U4hXY9FwI9JhUblDtQSDmYxyIM&#10;F4DheoXuwWiBQIbQimbQLdR+rGxg+jCRsKRLlhBLKKmCURh+wLDmJeHVVLCi+QiVh3BBBADkjaFH&#10;JemYZ+K5ZkQRKvThEC7XK3H0prBqEIIXzQ+ArVjBUNhyip1Vg1KHkiVetRVACGBVRdqCocKRzFzL&#10;8oIls0YShBolTTdZfEwHDLpL3Lq63uBsYbOSX6LWYMFaLzANnr87lijbHMJwey1DQA0BKOn8DH4X&#10;4LlsPgq4kVNOKZIvulUaIIuXK0/OBHswW3AIXLEZWieAu5a8gq3mWNt3iAGAIbuAFuKYaAehC4RP&#10;dDqgrESAODS5V2Gi3iUcEU6elSoCoNNkZFOyNQ2xRQ5IH9RheRlRi0jFoOZVgj7Vyxsd/PFfuWRE&#10;SxI4a+GrIbopgvbEIJKvpAtCrt11lZ0JeCfeFSIy4QBsRrqwyKGCa/Lh9fR9D5ZoaJs4Jbh+kTV6&#10;gE5TKO9BhTcO0quS5z4ALUS3HCLtl5g2PAyiqlYohZQZWc+CmC6/ycTLTE9BAJS0BVfxsWovIHea&#10;+OsIsc7pKYMdblUBOGHFR1TGRzzKiLqql/7FLmP7kQMh1jWJ2YEZroxCWQZfog7zEgjRVmBdTgZI&#10;g2GDhL6abck+cPRBl3aLyazA/DVvn1ekuqHz+8EcuQeEFHwMH2oyeGDiisI2SzkmRr8uFkDYwzmN&#10;twxtQsZKuCMhyKgLH6TySpsnHrlwbgW4Yte0zluqmobVAN4piwML0XKGBpUryrS7MeS3l6RSQth/&#10;HSAQqjHwWQ2QDTCoKVVS0yW+j+XCxdQ5I7KPHRLbmcGaPlFHrHTTwMKgKJrrKmoYvlgWbuDm4FDh&#10;VrLKywZplgH8hBA5iD6bHpito7/AY1iVnziUL59lHQlHQ+U9j5SjoTQKeIrYo1qelIACbNcTXGOq&#10;iwMdiM0D5ULBUZNzftSvGB7PZ4NeZWkVVe2GS/Q0TAYsDBLqmEwQGpn3luB2DN51TxACsQ9D4C4h&#10;rZsY/wAmBkDjVR3e6zqbILYo486jebsdI8R03EockLE2EOGKx6XMg4hQSkOY6dtbHlDGCHkDLfNs&#10;EsXm2WtcZNQhVyAaIQQAGpXpYMQcS9OIgq7m41CQApniFa1hJTm1u3DAosLTNmYAaCUVNTApTGxm&#10;q+HRACvF6HmEFJQEo/kzEaUw3GXk53t/lqfKC3Bb0rc3H9otlHrKbPdSGZh5kEolcrnHaZvBQ4ma&#10;Z4sXAxU0dSAzKWI7nMKNdYekVDx9px8FU1GikhpZX8IHDFVnWPCWHEJBdMI3m4X4ijFwDNOiXXnV&#10;TRvk8MoRnvM+8BUOsTGIKsV5ZROeBYyFrQfvOYZ9Yx1APIqAgzKBVMm/9mvUodirzDgM1BM0M1Th&#10;jIUMNEFy9bIb6gg9udmCQZtQAM6vd6LRcM0PAYueYquCOqBeSAoCjUP5W34VS8y17/4P6RVBxNaS&#10;mHmD03BQA8O5UDMYxgxHcJdYviiDFVAHACxGVe4lwLh8oB6vwHqZhwr6xogIqtwMTfRxDGJCJKxK&#10;OoxBAR6bI9TJCD1Egx+2zOOpvQKQ2EVW3Kc94phMjtAaARiAsFKL5iHlG2OTh7XphIKDAHoTQIJp&#10;8jmAMqD2sY5EJmhRvX5cPoHDL8ysynQ9S7lQHUruylzUPYlpmpiVD+Um1Cox5144mAaP83vBKVoC&#10;O+N8sIBRy3ChRj4EuVAGBhTUUBFjI4RbXGhMyFifCtR6cG7ZZAG+if6ESqHUFBAEeSXEuJApHTbT&#10;8JrkI66JA89nJ+EyK6lTBhgB1nyYy8YG3F/jCAM9GNUUlMt+2UdiX/ks8726ZjQVa5lDZXV5fqN4&#10;WBUBgZj3ZQQMrHY1GsE59ViVlQLUqJxFF2zWr49CJJ9ImsZtXH5cTUaY6QoCAo49TMBVdzE9OiLq&#10;HYMRykAh/OkIpDokqcJgUhGNPx/fgqBGuiptvYinc6FHvKMFIctiosGHQQYQHlcEoKO0r42GQNh6&#10;MGBNsiMMgNNyQQCrH4KvwXBV70AwggdC4QIORjDNZ6QcNLi7cVmPSoOAlSPMdJZZwXLxQKPhhOkT&#10;hhAG5TwxRRUYg6JROsp4Ro7w3p4KN1E2ZXm4wJsK7Q6QAEAgXB6sVlUNvEa9cVusqqCOVVaiELdg&#10;MMphvlmdwUjaHFL4tgbtZcQzV2DgwVYHT1iSU+lGoUhQOTUCtegkLDZlZiYTEmg7LNQ3/wATxLDa&#10;miJu7QzKOTpCkxcpeUKWpq8OsrcDtA2cEWc2bV4IV0j5TtYDw+Uo4SumJUr+B9L6QZPDNwDdaUoS&#10;ouB9NI5Y3SDUEXNdypgeWAKAeJR03BagmTbcR7aPVL9oPSTDLHedgjEzVlZ0TdzTH6cJX+zmrrpB&#10;qxCHfMQdnhIZx7zCjgt7zAdJktS2uXn7RsSABDwGJfVj6LUbdITe/wAqCiAxtCUsvIVL+oMrl6ge&#10;KmcbR3JS0PmAGvQBQ7VY7AqA5/KhVKOY3AADgh/xMagwZuGgjwwKsPeYKwOwTZ/ajiKT5zL6JUgh&#10;EYxvia+5y9h+MNf8CTH4JS2ystp4uFmqBZp9HMfW1iiYpVdfV0wDKsC+LzXMGALJ5+A0CzBioKPZ&#10;0ihgAU5IaREwej8wh9o4RhNBoqMwVdr7wt1EYlGKu/MKAKe6W6KyrPcpvztNPUxdu3j4hnUOvohz&#10;AtEsQ3H5IAnymQ9GVXMamO2bzdP5UNwOgJX/ABsz2TYc3X+TWOnwGWuY8m7fiUuqQYzELyboINoC&#10;D/iZdYHZDceEi1AUwREYwz2L3SX8HTW4JZnmFKQGsMvtdiZ9o4W3K6oVMBjENsuPp1AkefzESzY4&#10;JF5s7dIgKcnMRgoEIYPy5znUqg4xiVWxXc2zf3m9kYOJmE4EM8rshiGKgHLMqY7TITjiIHHJ35hs&#10;y+VMaKi0wMUI6zH4KDMN23Q9fyoGK9AhWpyMNhyOtQPVy2csr/lLGyVAy5GjHwGzzco0GndKr4Q8&#10;wWIHfNTT/jGyyoPJBqb7Rx+XDXqQu9wiXuIei8TBT0AXKWZynBq4wriPFaeMFQSGDirgb6hwYYIK&#10;0kqVCOFQyolJMPfg3hiG2AGGdW0e3Mws5GBaFWrQSmJvvmIRSrRZJTB4jCqR9SCBoURi/m0jnUvF&#10;yxDA6S4UZvT0ldtmwGoJ+Q1R0tJxlCTavYE2bDLq+hqKC2Plmozh/KlsK2r/ANAQSKrxNnQqCxw4&#10;eb/UA2vAj6pG7iOrWqzMD02DMwSCgKIf8lKVCyHAZd4hylCneEY48RYoGGQAgMu4DsGoGVLkXFoa&#10;tGpfh3HP5U49dyGpzf6lsqrXczUBc6BMqoi8Ss4C9kwJAntASoADoQKBwkyui5Zg6tI9CHpTdGhJ&#10;XZXX7lYtDJiHLX0Y4IOypmzdsSple6v9yt1OhUrPpULJA/O8BApZwiwdAQ/gYIM0ikCljiDLl+l1&#10;l1NKPII7w+yckeCz+jFzrDwmA/pbEqjDeMGXBl3l2u5ldRz1TEYcIAgwPRDAIcC3Gqk2Uw6JB1wC&#10;2PI2UbnI2PlEZoDyycTHsg2vlp+nT9Zn6BNl8l6Yh1U1BBv+BLnSVicdZcdX3jp95dzccLYmJY5F&#10;VDoPJbgCO+IPUA+cxNOplgKDSnEOhFWYjbFo78SzHCfMHAAxfUv/AGEpGGaoF+XZQ1NG255r/Jnc&#10;qEM9gXy9coZoXLUTidwjOsZttNUSdSYkd7cG8nqT4AKstaUo7yx6iOwh/BaVjINeuqI8NDdmZa8C&#10;cENS4800VHeZqD1LKx+5z57kl4UdtZ/qbLatusNBNqX4JoT4JoAlBwRRGrhfN+tzm5nmgbh+gEKg&#10;9q8z8koimyfUwn1CiL8cdAPEXf5Sh8ORATlsOacMB4PQQCbGmg946uDTwIfGwWTZV9YhWSHgYZBw&#10;HeanZMynVYp6TSANgrqygg9BibYqi18FA8y4NlUm1jl9EsSaobPdiMYIxgLCbi5FpIe5BxgfejD0&#10;pRAt2we0z3/DgY9TrGo94MlIpPrKisD3Ll/ZjAuXPxe701BSaM9YYrc594YlAMSvjQEDaxOwvcOh&#10;5l8zTp55WzHQU3gfWo1E0xKlHxPoxW2H1j9Pgc5BqzdHoH1T8X3l6rsN+IFHths8ShKSjhU4xKsD&#10;ShFOePEPTip6QEVPNA3DdQYSBx8bK2uV0mOYzygbgJTHMoUTkx/kv2YFjcvgC4FMyMXXLF0AirzA&#10;/A1iWtuUqvRnX6Q6CDh0Nw0Kh5YDnY7IKdCA6Q8EeeUYrC78yqhN3dT1dLlXcW/eYrAWbqVQn0QQ&#10;CHvFxzHxFhRMuD0mPyboRxucJ65uHxipLaaIA2Bg4e/x0jRARgdImbKt+iCi9V1Mj1h4x/CxhFoe&#10;yJT9fXpCZa5YFHon1b8SLDVsVtK8e8QjcxdoTxr7FtoXsf2T5f6l46kzTkHVWsMAAZ6DMLFh6pzD&#10;5/GVIVfImUy+oRAbAfQXDXvSsyhmPBCFLOYJBDQfCwcwH7pvOVeSXkyqng/+zfaGMfWbljT2qAvJ&#10;h7w8IG+UqMUaBI7xDytM6iohnTMSDZzUGNHpl95UzRu4Ctb21oIQFCD0R6hIvUafzQVlJZ5fjcRc&#10;iqT16IWFAohkqS0Noq/oypg3wSlOwvr66PiZcDF8mH8DGfZZHeXh2h9TeoiA1vxV/wCw9O+vfiZU&#10;i1dQ0pjCpuwwqM/JtPRq7qL4wNHES6ABesU+6tJwaIQlIR+kxHGYGrcwyWadfGDLTh8Tadh7TKky&#10;V24h616VK+EHRYkRalv55eTRn95o8R1ia5IV3mfyxcFCgwPRiDADWIh2YnygqMWx4SEHVybhixTK&#10;gemzKKdR3KTVkDtKoMBr4xVUCroRr9ld6VLFoC2UWsToFN/aZMtbI9Z0H3f5D03eJ4l2/OH8JEpy&#10;MKm/tM6T69ozgUqNQzKM3d9M4Pq3xpioouOibO8VUxFtAdJUqCkTQxzQut8tTRAF9J6zhxnuJzD4&#10;mEJZYq6TUkAd8/y69CB8fuZGqj5Jne0UwVcAuZevIPEo5YK9DH0Q21AdJ6MgAWq4Jv18jCBGNZQ1&#10;O+JUzaz/AAPdRUdW5oxaI9JbU9esMhvK91GYdsvmB4U6G3AfeByBdno6fug7v/d/jxQLbntXp0hO&#10;F8vtAx6p9Y/gS5Ur1sKYlPA0/wBjrrHHmgA4Db9YsY1x8atLUB3jiI1Pzhjth+h8weVeYndP3g/c&#10;pXON3hZVyYaAmqYejO4lz5qVv6Tk6khc0okvxzczt4A+b9GMQikO5AiJyBl2BVWStNC7ZSaCkuFz&#10;HINhKrqL9LM0LY1uTAmsUiefiuHggVM3Jxbf2gYPEXEeAbP/AJC0iIS+UOHaAcpYqoIoi034Sm6k&#10;WB5hbqbbmSu378vNWfxAPk/tNYhuHSrCH1z8j+QT6YKCNnzRKrOyOzDxicTRYd2fHmIEEhoVlPFy&#10;5rD6HppumJY+rQW2jMEEADTssbQLCZTgCwMfedNxEIJ65WEpIlqeGW82rSXS6D9UqY2qxnxcIxVH&#10;QbS3pqYCwjLUTZAJ4Q4GdB/ePbCXqMxwASzsUV6MtQP7QUcnzsyuiqiviZvh5hctvOx7uY7VAWwY&#10;94ehxNkoKw1T6otnFXiuYfeX/wAyD7kUgT1vuhGk3R3RrOQwQ/gBt2vuR3XJ6A28oj1+tTR/GPoG&#10;MKXvHxbHvRDaHXJO18+Kb+8PiTDMMDXuzOd215heY6iL1YPbELUAmTBbE9pzpZIClAKIt0pw3GrO&#10;0XD0Bwu3j2hQGRfeXEo+tcqZpKU/SLSUjfriXxKqQpZhC5jrKiRFAolgrqxy/egY7zRPt6VM1SiU&#10;OrkaB0K+JxnREknJeLfqACuJcinnlDLVWPKs+jaDC+gywSjC0JWo0yj0XALPYQ7OxoejcHL8ek5a&#10;C9BvzKUuANe/rnN+V3/lFk6Rx3VemEpOoDLDMourp8TuXKes8Eu54ofnmdYwCW63yhkii7uL7Yb9&#10;5uIFvlK8+Au5tmO/MTG0Yh6d6GfSYyqnicZXH0WU2t19Uy81TC9bevYJMsMtcJqV4f8Asrq1ZkpI&#10;YRDFQUC06FQ6M69twx6bdtqclCPtD4iRzkrr2iC9KzunIejdOIwUDgPSoRvkaDMzw0gX9EzpvSOM&#10;iPo6iilOOk7HEIvbtbIX8TqZA3TPTidMiH6+pvwRX+Pf8rKSb+inR8vmITBYUnWbBx6J0Qb+LGFr&#10;h6amZaHx6VFOIcqDAJpC7l86oT+5xvsdpdgXwwIrnUP7hOtNFvrkJ1JSJQUCIgasD80sv9de8Fmd&#10;H3mH6ofb1JyowJcWdjNT4yGPt6pn3/CI38kRQpWr8X69zy/pMIaFw+FmLIIeHohEFAAOkv5QmmpH&#10;QdTDryhefEH0oj4aYRiTc3K/NzDAeVbRZS0244Bnw+pUfNWot8Wp8motTJy1XmFKGdiOx0o6mcLe&#10;Vcou5c0hIhml+maYpgoKfeXLgWnFR/eFS95ywx0jeSJcR4oE8iZgAljpJb/AAaypjPbn5JidJnsE&#10;Q29E1oD4mAt774mZKwn2hp6MXdD5IM9mcxOSOoQXYnmDKVpGHwXMc07LH2Mod4wweCfchATX9Hox&#10;RUDNseGCG2jyMelQV+FRcrsX39b+kP2Eu5ar6fEz9KXtFS2pZ2TUYi4DcLuBB0pzK+AMPT8ya+yg&#10;+5m/1JVmh0tZnvfOO/PkT+pEiWg35RN6jbLXzlwL7XZ8mUK+h/yFSvwu0CUM7Am5b1rf2lz9Y+yc&#10;WDxrfdhqn4Lv2hxVbowflLAx4Bp6xKXkQg59HKYjRZViJ7+DKPvPb0aX/wAhQ5mt+Vcp7DpPun0u&#10;knYPaW2S6iLhR1AfmRF0FQfK5s9AFWHtqLXPegCE2E7BNsPAg2g+PRBzXtFJoHAWIugi7PoSYhSP&#10;MW1Wo92j6fFTodQ0/wDxNXj0cdozIJhekatHmoKcPlKtlXdFwhDgQ3iCHraPUV+kVObz9pZ2f8Q2&#10;XCB+cNfiY9GFAUqCokAARFVAsB6Es9Ass4QoUDdPqrDjP2hvsP2h8DNlDNfV95q2qRjhwkHBy9+k&#10;r2UHBbv6Y/croJdwnX+RKNqAlAQcLmfXmZF9O7klNs+tiLL7DFm/aD/JuDO4f5OA+aPBpyq5uVu1&#10;WUADlpIJ4rzDxqP2nYa+CKp+bsvrcQjTi0e8M1dI/wD3M4PkvLNI/knDh1gm4A74zhh3WchnaA+V&#10;8zh+Qyb5zqrOePehhUPagPgKO231t/2F2iR+TA/yf/I/whwb0H+IQCGRcLEpFTVAIFWdAZsiEkNT&#10;fAQXlgH4RY98ag3Qmvx6dyhinDq87gatyagFAniC0wjtsQkQDJt7/Aa7zftFXvRYHRf1DYvRPznT&#10;0YhwKBLglUCshKuPkna+Sdr5ZjuTmjcB7X0eJU34xKOsP2nHwKxusQUpcv1Hf2mi8mJvAGHU9Sq1&#10;zbBM/WLfOa/uhwxXuis6Pdlx/I2g/wAiUIHaoD5XCwKvJL9pWguAommHkQu1+Q/aW7elERylHQjl&#10;IXiLk9qdnssWJWt0P0JTjtBX3m2B6K+ZMMFq8/KC/A3u+YQKaWgvcRA5qPkC5lbDor9Yzpmisff0&#10;1DfOwbTY8PCcsOaEGjvW7lKF5tht+5MF0kc4vQM5T+bqXKN4gcenfj/7cuihOlyjKPGF1PrHY+EU&#10;lcHtqrPfrGhRocp9oUEKhu4irZm+RuvtD4FTxZ4n9TT49KC2/YjbFekQ+nmAXAOYZDTF8cywoB04&#10;l+VqKOoglwIU9f8AUeD2lD9X/UVvsitOo+3qx20BMAAun0jtvTixwc1Po3qpSbR9odplX9PhRVL9&#10;Q9Zbb/tmOtBYWkvsJtLVZVy+TO8+TO8+s7z6z8FxwDPlONTuyXh8msftgP3mXCcg/wAQX5u0ctny&#10;gQAXmO8fl9HJa8JifC5qM3AWjLMR0LE7zkSJgB2jY9VLSntMmC1gdRGqiqf+QsEMXQeJeBOeA8VA&#10;4UcEzsAUTqU9oc6PMG4y3fuykO7zPNHrf/ZTPEdX0H/E6A8f/Efwf9S777/4g3P+O0G/M+ks5/lB&#10;+T3ILu3uTrF7rOUbvCWi95fAFR2dP3hARuy7+CxXTpG3l2+0NDwRhEWmMFSycQt3GqmEZYGpf5GO&#10;Ww6cSlh+5+ZmZ19p/fWXJkxzuM4RSDoMsPo/6gsjLF1b9Z1ID95Rp1/R6pFMIOYYRYCYINtwMwyh&#10;jRC3NNS2Cii/W2SF8XUPShD1ZlLs0GXf2nCoNYToPzDieWGcceVMeLz7T+xWxTi905l8IhsPwif3&#10;IE5n8FOU/EAKtq6qBc3lT/SmbQPkuB78wsC/wQLReBOEvbFiAlKjHQtgOj4U5fhCOB7kqLqsKlvu&#10;gnz2IRIASaqVwIKmHRBIEgBbjzfJS/8AzS//AAz9Cj/8lLN/KT9Yn6FP0CfrkX/xx6L4MU4IW/qC&#10;dOseqPeX8PiHt5Xrg6KLqyFg2IRDQV8FTwUnaUtL7YKK9Eg50KyRKBNxWwDmEQnrHlAFKxeHcBxL&#10;Gguqg41s1pAIAYAlT0CfaGl2ftKTmLX846R4H3mTbv7Hq0AmaZY0TxcJCpxbUD1MelelfCtsSjoe&#10;tHQlEr+eh4mJRKlOhKOnpR0lOh/1V8NSpXaVUqbQHzANASjpEmdLun2mNru/szBTr7k+mTIV6+tf&#10;/iq+KpXo7HgmbrNIpe33JSZaB7TSJwXDStoo/HX8bLJZ1JdzX/lXmLKdYMuXnr/wkloTMkXZbOrr&#10;36MwgtdJVONTKe2oH8Vy4CoZtVS3CdA7lyI9QS+oPaMsqd1VWYol3TMNu++4qZZnlw26e5KSre7H&#10;AQeyEj3uBLEh0X/xLgi6Eziz1aY66zyRhqp4J+kI1b7c5ip5MpxXuMozcbzz7EbMcFeSUYzaBDA1&#10;6RdlmYfxlqlvtLebVv1lArGPzlHF215m9ZV7y+HBPa/4lliI95n1SIY+UHi6qbQe93HPeexGBGqh&#10;IReOY1Sy8BADWPgqpX/ipKlEo4xKhSRJl4TcPBUAQGAV0aJ9PQu+ICCOii4oNgqvlMkThHRB7VrQ&#10;/wAVIUaoiFdWZiDZftD0hCKwVFgQJuH8IsrrHaLyLDQHwYUjk5rG1JacSBeOaXZGQHsTXoNRSg8+&#10;IStUy5l3xUr/AMwvAbVY9ya5NxWUqrlfTGmElsWKInWA0SvqXIMAUCdhFI5TmkJDegK/hZlXtdah&#10;xficXWlyRa1APJYh9Co/PMZqwE/mBgl9mEkVoHMYc+rTDMP9yoiuzJ1hkup5GHP/AJTBYltVjXBT&#10;DDvd+htS6HMogOU5/MQYTUAVK/lZSTrdea/yNtwBMPUiJ3mzEfYiz4Iw+wSX82h8Rdbiwazu8aJ+&#10;8YojG+ob1e8VBbswC3j0YV1GUuVY7uVOx04Z8p95eheDxCIDsR/8paqV59YFuVwRgJ0BuFkUHowy&#10;ABQHESZL3laT7s0Q94t/ZORU+4NUEsDsIBLLeILz8VwuglKUDT2hiXW/BNWA1FIwEmXgvelZvSYq&#10;YNCHaly/RjQkHLli9J44HtLShuAf6iFpey/qJFv3iZkANtAAS25ZrLPW3+zQB7v9jdj/AA6y7APP&#10;oMBph5IpAOA0fjK94bxuW1XVyUG/+O5cv/keopTmlgJ2zbcbYyrDBBD2LYohORJu/wC//Z95C/2a&#10;k+b/AGXF77K/3LFB9ECdtpkZ2OYSREqHFMwoA5Fh4gXJTBEv0PQmGrUj32+MK2q3magP2CecA+xy&#10;pUuV+UGhXFd4ZjxmoDDIVYeA1lokVua4T5elzvMfFk6qg4s5FI51cGvnCCHumCBJwjv4C5PXKNDV&#10;VBDt6fWOGGRIejATmG6z5/kZmROVaiijdWaGTzGK8HB4ReyUbJpGDO0CGBNfNjvH7xPfzItXzcYr&#10;x0C2A4Rh/GwGIbBdyvoNNqfIzHgE01wEoYPISq9bIxQmi8sYBWkYiTIcH3Jb+7wstaxVW5fT7QqZ&#10;aR1MxuRW2A2MLXJ6M2ZNjtPqlDCUKzPrFDbRDLoqroSh3CDwFc/lxcIqYutgPvL8FMGVZkXlIIp/&#10;UA9xxjbTr0gDJe8DsfmmLfJq1FWtNlEdafeOZdRAWXmDgTzXMn3w6hBQ0juEqEgBSJuCAslvfMZt&#10;FYiQH1/sOQNCOFg2WNn8QC1A6swsGxb1ElE8Gq+UHkhq7WpVAB6uY16EFCIpR5cSrcIzbzmNBaXz&#10;EkZamP8A5DOS48wXcuaogajdiC25fDGUlPbXcSFHVrMw/gWAKAsvmFIGtHMLKDfB1jXMCqbhZgb5&#10;Mr0WIazeLbKjs4Y2xillav0qdsEREHbMDGRy1ICDxAwjIeSPWPmDWM7wWNLMka6kANAFCoXHSFk1&#10;au8J2hK7QQqDKlchoHzI/PDe0Ziwsl9Y0+H9Sqjca35cSlhmhsirIuA+CvMWuxntDn3SL/gcwJUN&#10;8Az7xMjOzmNmyvaZM4iFIaSUhCrFkg5F93xAASaR36osSaDMUTlybCWLLfFQziDwghRhbdQzkfjY&#10;uetfiNxeRXMqXeWjgoOZR0hlEq6yQjbNiNShIO0YdrlMsLvy+nzhCZipEhQBWA9G/FVhzDC0MHxL&#10;XWPwjdsG4D6CKFDq1/KEe8GamjlTTq4GIGgKnzi12OsdVwaLuA8b23Ho7Vys30l54PMAvGgRMVPM&#10;MgjdqIZHpyMwUMGgJVfAtdhvtA4G2biNgp6XrHRVtcxcg23+dp9iYTL3rpGSpBHvDU2+4ENQRgvr&#10;A9Re+kp1A2ziCJhu8w+NDoegaCPcgncMfaVSfq0zQgiuECuuN4hKw4YMEuQfvCS8BshOwcqMGyzT&#10;EMEE8QZy/BX2lAD44psRthT6TsR7plK+9FkDoDoSMBoB5IPf1eJtel3m5mi6nd1cI0gBemM9enU/&#10;LloC4zHCUvxA3zclSDaMkzHDUdvn0+k9AWKsZ+npoouXGXVL6fAtSxw26blchaBYwJOuNrl0Z3yi&#10;qQam+Z35UuvlApFoFRo/cZCDeBgyZ6NIfTbVZWLnzdllwJ0symDXK4s60p0D5Q8UNKLgAUYJX8Dx&#10;NKZ105mKI94O3x+MQKgtlxreztHBnV7g0scnKz8Jjj3TrHWF6baED5P5KdCdn1CZYTRpA0B1TJ5j&#10;FGHU3ERyJXUqdDSMFRS8JQlcJdRUDGw8TtGeIwCidRuPrBwZl55QKmDx63cTolwWo/aLksw9A3lA&#10;CUAk9MAWQCMcVGrpEhV7O0zVwx4m+Gg5IDYtfkJXio9GTViUWu0gywb6ADcd9p874lQsU4uGgNar&#10;qKLeF5PR+oRYxUGtgh7QpOyRdCfUCS9AOuX7zSg9MRKNbYlwIWO+pRpR5FzxkLEJsM6xaU4hSlNI&#10;xL1HabDHzBBHkvxACp0UDFM1EkprT3lYIG2TABQAdpUr+IXFAti2VzS+Wx4Q1wBwiV11eY6sZD5i&#10;I0lVioiCB3BXIVpUrH7hDMUIwqUMrw5h/JXpdF70GNoi5sS57RzHmnwVFbD7M3w9KFimPO5eEX2E&#10;oAQ6UfclNf14qYgvdaV74G8coF7qdZnYlCUeJVRDWYWZxwjVBMlssQXZ0aRtL/YCBwjpeiCtbvFl&#10;/wAgICt8mGpNU7zA9Zg/QnS9pw/+1jjoIpjMpyAuUZV2sQMuBo5hdit8mVCX3BYVhx0tN2vcjuSO&#10;rJ9RzE3Z0czQD0A/1Mcq+qfaWtl1E+a+2RagjuldR91xMX2EUyR8q/7DVC5rcAKCiBX8rDWAaOYj&#10;KqrXNbRwvbmVXiZqBx74mDbGsCNPadKcXCy3r83+oBRMJVR1rYdLjahDPaOPYPnD/gr0qU6EW4T6&#10;ixHYX2i23hWIEoiC0EaYe0OoR29alT6phMl5ZhSHaVT6UR2gwHQPadp8opwnbzVhjtK9KgtATvNp&#10;fMX3k7RTmixv5hANTaQo+jUQSgntOw+Uo6HrUr+ZioW6l1ax40v4QIFAYhsBDDrHEoas8xUlS3Av&#10;h7CdP7a5Jr7xBm6jzFPsCJAbdfRAj0MykYTKXUP/AAGOM8RqusYWoLd4qBMsCmU8DadIf+M7jSAg&#10;e8de7ivWKd2oGaMS9i1wJso9mM6NlVMOGEiBTMM1Lq8QURVJke87xTbYRzQpjnJr8ufvKADnrpGX&#10;KzF8wb/8BlG0WL0Rh3ApxBQUc2dQwBQa/mv+JalsutW3N3PQYnqEZ3CMNiWfxkCrQZWWJKcOF/CC&#10;0tLBAfLCxzH7pXO2Icuh7QIbHAQSYG1d1CtbVmIlhYK9MTFVxLONlHFRuBEiQWCtVHFJIZ5nleZe&#10;vv8AH7/wKEG585cIw+APTMv0957+muvbF1MQEs7MV0zQCz8zADqLmfS/46mfh1N+t6xusTL36suj&#10;8qAcdemFkCKNyoOnr4/gK1TSbiIt1qOah1T6ZlOa5Q7uBRXTcqU22qxiV4igDtFA4YMxZrgUtWqu&#10;JargmPkLs6Tik2RTToqcxGmAgOKKuzDV/AuJRUS7ygJJtLKXpaQtnhhjJps8RSEbM3GRMe6IRKHM&#10;HAGwlU+7QiCmwuaoz6IpILCiFLQy4RAbZyzrCUGdrBwMcXkZTqcKu4UsReZTSOtwEUWsuYfdoInM&#10;cVsyuJoEvVLuVcMxbzMpurJlc3t0XzL0Zku5VF2ZQEieaS24aIIKEd2mTkiG/HbcJSKwlvEWt1iK&#10;0tW1y4pPFcwyejTxllSg+csS1kqzMVY7kzufJcyrxYkurPD1J1ifMuW63mJg3bbErCHlOIZUHqwo&#10;EBh3KJlYLuVUaLlxFzXaYi2J5I/srqwvrWDj4RbDtuERc8BANXbrFQvQAUQKwjC9sdlVquGSVKKh&#10;sMJYZIrp6HBh1H1c02n4RKaTPMUUcSBWQ208wbzdV9YoisFNkcyuDihJhkp+Bl4A4h9rsB0IRRWX&#10;0YdygBO5Qi7KxAMuBFbhiAAYgSgWKcRjaGylB4VGxUBcZVOYsXRzZDXkTJk0P7gFRLxxUoY2DrBU&#10;AqoRACokwQq09oAxmsyn5Wg6y14ApBAKPEJXuJmPb94FMNYoqIbxK6bFgama4ruEIEqWN1KEVwjV&#10;wwhUGMaCJHLEq13ggBXozAQh47kIuGSEIRGz4sx2QKbioOFTxCNof/Cf2gXVzgklDDRwVQS2wErj&#10;fo4jzWcDpGmFFz2YdkDk9ScRvPqGAt5uHwLSbm8CmRCOYYrmEKUCrsPxiiLgBt6S8scRwv4RaFw9&#10;YlFQW9P5UxWMUBFJevoyDFZgJjQGXCCL0/mZS35zKKk2f4dYICZHmCDrWzYx/kcEjUjxACqGlA/B&#10;9BCW1/hLDN2BuFGV10hcgueY7D1Ir+lRzFWCYlpYhgjuAfMqaTpixKV5Zsn16fQ/7nEfTPoISLSR&#10;uiOOGMIlbqAWKHoYH4BXoMPCWBoCvvDzQhjU3m5YCAuGEAAVRPqUv2ZFe8sUvKOI4ylkOYIoEh32&#10;szT0YAlhUVVO3on0D6acMNDAH5GI4dXmIKAqEN5wFI4qXtUsNQ5QxFQpDBQXCn3iMFZyvzvGXZ8w&#10;CSxPT6rPqGfVw9ftLwAJzXF5LLuNlU04t/CAAMCgJhW9A4/LiMqll7xWSAwSnxazHTpgfApj3JQk&#10;qt5jUh0bizoBEmLyFvMAIFEpI5O5QcalUJ6JKbKKHPwfQQfK/pKyWJLhCtCMy0iANSJ5hXK3SLbL&#10;IIz0YazL6AXjrFyzmW5gZXTLKqiy9Zf30x8X+/TiKzviPoYwACDiA1wRAUmi/aHpo8IPkvvBS0aK&#10;bj5MKDM+IagvIR9HH81+8AoQqmO5UbHESlxsuYdpGSaejGPPiZ+An0TNfj0y8r7RzXvNttTaUjO0&#10;rcookbbqKdgDG8cxLg2AW1KVxuzMsrSGOCGmDkeZcfBY7ku59Xn1SfWw9GCGHbbEmygVxG1LwDBA&#10;0BmTmAILFLuNmvQPSGaJjuZMEgM/dN56/ArU7DsRs+CEeSN5BgOSHOQ5L1DW11PEb02KsRnBiLkh&#10;BEGbaYRa5gcADNxdENL7wxY6ZjmscJFutrAjDwZp8RDgBqe0XfuvCFwBd3C1ALtZnCa2Gpp92OmO&#10;bKm3eHXCgWBDicMFiBy7mVGMvruUB09CWtZS6pwub0D3wbLi1CIc0ajB86feKNHHntK2yzeEVxqU&#10;5niyCIAXMEiDrbzC1YWgVRbyinaVKLqppCMYQcwXaASgwwhX3nzgHIKqzG87SEDTfCwCLTh2l0l3&#10;hv3IeQwKXmbqUaL3LNOBY4lSukrCgmpUQWtSWyYaOBzDNorrDBTfmdXy6gB2vUy9HBAWrxHq92h3&#10;HgLoxH0Ex/DzEKlBlVjNA+Rz+VA5s1zDqVa4pQMogjq4vxXsYgEimEscufxeZ3sp4j1lAu4BoLCP&#10;EwYm+YYXClVpuHLAg3qELDYkdcQ2zVukDrB1X/2M1SYG8Q6QGCFNxhqMlAcVE4CikSbhg5hQQNAu&#10;oQ7uOXygCRUC3cbW7d+gIQkseihivhBEJtt2TBBQegsSI8DAHBFm3qbyzEs3SEpIW6VKFqxS6mFr&#10;jdKh/wDYyiAdLS8onZX+pgNFucGlVc7/AJfUNNVpFECm8twYBhBAN8rXRDXqwAJTdG55FBP9g8w5&#10;H/sbLq4VNAFNzJAXgtQxcGs4OJsuhf7FC3wo3Loo3bNSzEW0qDFRlAKKEOCDSP8A2IxFbGpYjHFL&#10;jWz7VwvSNI5ZhRimoMkdC6nU+ZmErvAv9mAwjTcWsy7Sii4gVaXa2qwrJJdxLxj5QzpJFOIyay2t&#10;8xTK6KJTMqs7xaBwx/Ao7VioSizdJieigKbINCnqubj7p+YJo2dYKYlE/HSOXx0TmYfYI/PMAAax&#10;OZzqLj3hYevnO7/Ffx5zNa8an0Tme/XpT8Wca1tfrXq7VMVv/Ate853ve14zvO1+tfBpXrfg2vev&#10;+JecJ3q/gSja4y14uEkEclTXaUby5IVIq5LaywOLU3DItCgImwhRObiIRtviBBCKA5laVHERUKXy&#10;7T3+C5cuXMwULQ6uFGBdnJz9om11KiNFCI6lQn1mPrcMODYQDekPEz3s08tTGRHcVAEpYfjERcVI&#10;qP8A9RP2yftE/ap+1T9on7RP2iftE/aJ+0T9on7RP2iftE/aJ+0T9on7RPOwXpOo1SUtZTun7RP2&#10;iftE/aJ+0T9on7VP2qftE/aJ+0T9oigdICzALudNiPN85P2qftU/ap+0T9qn7VP2iDv9yKb69SUn&#10;7RP2yftU/ap+1T9on7VP2qftE/YJ+0RShTRbMBY2dZ/MQhLAUQBBEB1HkLsrqVSFEu4FQKgCFbEM&#10;juXYhUXU2Jdc3FYmUN5ZhwAwI7JllhLly/iFMmzMO405nKXhiKXaMIxc6rKgOhBZn8xEp1OvMpvw&#10;om0eG/niollTTdIDM5BOYTQGBzLBkos38XMtIzdwN9HiAUnWEcWhseJSDrI6St4qpYYRzRAbUcCZ&#10;lwhHMPaiFWMbSEbKdQF74uW4kWuRySEXvaU1KDWuggVE6seKSXIVyGIiqdm/R2kTwEFQw6xz0lxU&#10;dJG2U9Sc+Y1FTnBBPjOl/MQiS3wu3z6Z7V1gQichEz+1EqY7jKWCjvBeAhCFXXsDMLAYqmSS6vjY&#10;/wBlfUJbllmB6hCaL3h8V8L1uAUr0BuOwmrmUYCgEAwBockY++l1HUNFUgUpaK5mhGpdy9Yq45Xe&#10;okEPdWGD+PQHMdtU4/kEoiZiMCpQZZrVhD07x2g+Q5IpgMZ9MbJFlcwQIRT5iUVPiITugnEHAKxG&#10;DHV003FAbuHDB+DPk/2g0IFO2o1bEXPEyDAMGgBHwXddrgAgoHqYnKil1hmovgHaFSl1KXct7PD6&#10;w6C3BlYLKwAAKuE4HOOcRzHPWIK6UDT+ocjNaSPZVYlMwUgwNbGU11kygGADwTrAJI0L6wchtKFx&#10;SKmD3iLo3IWVAyqCrbJcomYde01AMCyADGIkjCcQLHIgRCVWK9FFRZUQ2RVNGE5AwUS/HiISrt9p&#10;svrRA8UgBCtOVC4omZIbCv8A7LzlLBvJhYFaQ+c1uiBG4qUCbNPwXUcIzAECNVakBQAAGiFDIhUO&#10;5K224+qkqMsMqOgCHaNbbF2HRIWnOY+7O69EFgDL1iPLTAfzHWa5g0qBUX/dWiNVTfeJ6SyHMSwk&#10;GWIcOezKkXaghiisnSOe2VZgHQ2IwLoMKZIybbgyRKeTs+v4zrDHm2fEczRxw+szN+qrzPxu3o31&#10;Ofiuj6BeSXDihqZQet1/kyHcVJh+FkgBhSviKLe7TxLhrgdsz+ejtIAg5JT8scZWKAAUes+szrPp&#10;ISvIp1bJlM9lQudFnasfafVfuQq0tSy8JRGYgCxMlRw53lfOJQDgvrG/oRdoRTTtrEEUF0B5hBCn&#10;2ZqSxL7fBXAGzWX2IL+RPvF0VLc4ucSKbmGkMVFHJ6Y5ajFC3XUS2gyRBtQG14l4msTDM02u2PQR&#10;YJBZAUAQRRrtjeCQD8dJ2NOo05LoTBCEMnOsV7AYnB1+O5cuXLly5cF3IbJjk9JxG2tXBGNXcZpl&#10;0aYLkzK5ZxkUYL1liFXGpCQUxBa91O3E4kGXJBYuZEmcWReDMKYKTc1jmflOsb7f7S0c1vMTabym&#10;CXmn2hGGkXplgnVBsjtECX2uKDAWSYImEikTtXHUKlrBXifclOFoK8TFt7m3Ma79c2sAdKvlPnCh&#10;kjXfRu/6hXAgV3n1Wf5PpJgCTXiyLjYLnShmqBI9rn1f7kOSJS3ZG+a42PMYFrmmiVSmaMrOLLqT&#10;xHbqnH5R3Mw26YpoKAvXcEhRVOsYAWSXw/qBYHdCYSxl9YLhQgdWf/IGCrBcoxhqtDiZjAcVhaGX&#10;lVfuP1iIDK0BuKU25gAqU0ywIGQrLUi1dQjhlrwbuVCDnrfmIVQWAKhLALE7isqwNXM8fKMxcgYC&#10;CthvnWIqtIPz9Lly5cuX/DdMDuhyRCAalR6CK4IT85jGl2CV1GA5xFE5eJRBPcIB3FwYYtUG+CSo&#10;kQU4YUmNTJgVBklALugihliacXFiV39yxW8Kx4YVtQiGCtDqbN7auYJPb1l3DxZePePVdasN8e8Z&#10;OwsuYlsG0OJyRYa6y5ZVk81BhQ21agPW0YeJmlG5xbCAwAtqI6RZUq7GY7i2ILQlw0kZFUHU2Cvp&#10;CS9bm/lGagSUZlp7wt7/AFGRhYk5JHW5i1wRY6c2sOif3PvD9RVrljy9bwMPst/eNGStV2w2rQ8G&#10;Vwzm7uOWL1aidPpIkdmusdEhvlHSjhpHXItV1EQK0NQrTLvqAxgDAagIaFlssQTZQHZHQtWoEMAs&#10;60AAKA0TCwcXywMDXPipvXMVrZoDAQGKC+dYqWRr/iuC0wbJQmFJLYLaMNQImxI4c3CMGgr10vP0&#10;jYVkRgxhUiQbGxeshSrnQVUsQFgpSTOkIpjob4RJeTYvFiNwd1iPTDOK49fl8eDNZ8QM1TpyqXzY&#10;+lelHT4cdD5fBT602WRlrtCj4PY+Uo6Eo6HxhnUJIXQFy4Q1PUwmwN1lhNqcldR3jKWahqCV0OCP&#10;CZLDRA6UlscahsaEA6lkIbFom21ol6F6NEVADuKMlQ/X/mPX2StwhS4eApvqMSGFJUycHeKMsLtg&#10;ESLQckqQImkhGGdqsLKWDi0wwPZ2nDH1rC0BLGx0wEWZaz85b4MvQjVcdTDOP4rer/Ot/wAfyghI&#10;0BuOktyvMpgG9j7alVVYK4hkgXnljF2+rHIlJkKxarD+BpzfMDGagCIhPasVXTjoePrF1JlgLxqP&#10;SNFUywwJe7E4L2zZVf8AOQSkhI3ZfMBYoUTFypmNCMMv/GAFA5vhheMXcghhsejBxCVhkjF4bXkQ&#10;Zg5pwk4VIb2Q0p7br07BKMkdS+WyJgLmsTrn2h5v/wAAQ1cFLl1BpoZYbQlXl+UAKAHYjIpLbZSI&#10;urRKwdXL3nsqojMYGy5lYwUdovwlq+WKLk0HMyrJbu4TYrAEdlrB6nmHQkoCogRp0f8AVdOMMYLH&#10;qnGnHMl7kKA1MhT/APYUIEpHUfu3VbYQUC8XkiG2TpUagboJZQV9n3gfv2TM6u/O46QvJz6OShyS&#10;wTwhkfnF4o6ZUCXQVPH/AFZ7QXALeqIRonlhCLa8WEOBU5S2BWsdo4DOrKP84t14iUxwdR5C3DUA&#10;fRnpITFYAVEW0ispFTh4Q7Yr3ibgtRUjSC5TFWCnLTiJVVeGbb/7AqK8yKRCZUNTsXg+I/N1ImGd&#10;e/EanDfAwEmg6GAshhGJhpsSAGNkoojpKugS5gm8NRQ0atrMGOYiXwh1UQGSzokUCF5AuXwLh2e0&#10;TaT3C9xOsNDV56T5/wDHdbjYXXAXHxI+RqLC1uwYSrZzA4ETQEuu3eEEzyWDVyllEQDngte0vJfI&#10;1KP97weYUeMWGY1ldeYGidSMKe6wS3JVe8QoWdASzbGtmYFguVtlzYdctbsr3/7waBhU9hY2AvW4&#10;gP3oNEaIdmyskvujxLLD20aVhsdXDxX0jdxKFuEuGIUuSFBXTtKcB64gi3ItzyISuF0TyoxAEpuU&#10;JVY6MceXiX9h5F/2Oux4QjyiedpTkd7CWFet3KU02PRKjZ0+c9vnD2j4+H3PeOzOWc1nSAg2+dZX&#10;vJLJUoqPHcSSQ3kQn5oXD6AdiYJWhHVLDD0aMaGP0pa9474WKsAGexoiDxZa0HyhQ8YwTrqV4Ecw&#10;spne1RykZOrKrjrgjwA7rqEGCBb1G1g0DUWKQ9L/APACo1dvQlKRva5mO6240xmwaBuflwXJBNI1&#10;Lmx3ngVhcLhYITtKuUO6hYhcDM68B/wjCRwW5WkHuTCkHC+iIyhvAEJsHkwUgaqLvjEPEEpCPafU&#10;jjVO+SF3m8JmhD2mxjeYV/t3GzEP6LYWnyNIha2arW7k0vu6p9PCkGojsSq7ehCiDq1HzRcDLcHj&#10;RLBJqjMTXDxbAniiUbfLv2hqE+cvlCQQ0BFS1o7sN+ZqVQJYPLFqntWZvRCiC4oxDKVtEMmzgywl&#10;LuXuKrat/wCK5cuXLly5cuXLly5cuXLl+imFPEUEe7xLAcZBGHGzbUJtOFZGXX+kEITtN/edq5Tm&#10;XcXQ0YI9HxAaI6C4Y1VwJ9o0uPAQpt65jDCctZYjeXUBBlwh/kMEjoZWAZ6Fyjx/JUHt3as2Z8CG&#10;g3hljLJfiXLqbAHlmiXslviOomXb5jL06eqCJ5aqHIVumZa2B3avtAXAj1tiQWXSiXLxzcu1f1P9&#10;hQcdAj7xhRm1LxU3gcQfqOP7inkpVy+bh1F0ZlzqZAbj4Y2zLCFzvXpFiV63Lly5cuXLly5cuXLl&#10;y5f/ADI2w9mVwKdZRTOxI4gl5OPaVQjiuIjVV5JrpA5FpoqVhHzYpysGPaCCDzcETDfeUO4JQ3cS&#10;9wv0VEil/KWaZwCPOM5CYqj6jHZI7M+kE1PpMQWZPLg+Xy5gqNbi8S3PpubReZ+ow3EC6vZidOdh&#10;jJbHmpW0+ODRV1LkrQbY7IIXJzAoAA1PnEptu4EAHvghSH52ihueLwem+kGo3bE6vI7IcGg3Msss&#10;nV0jDdXScV/5ghddpS9wTZ64J8pJHymnZmzcYNjnBM95UCNLoQI2eCQ/yYVVzmlMNzSBGx6CCJY3&#10;cIgmZ9TAMOr2hnXd0xN2Twox+SL/AGKaD3f9jdsfOD3b5/7C4v3D/s64fM/uffU3PvNtPpDEmkDw&#10;evuh4Je3XfcNQp4SrHgADHK18Ciq25esvrcqTPpksqsMWNRlHA0sCGRnQZgZC+8fv5qX/wCgLTDx&#10;UpcjzfEqQsUA15ciMKjQ6l2kN54RZ3aUaHLmEuPWDulBRemCU3JilsxLrzSpTZGDDKdU+lBFdKBZ&#10;B4QTT+z0gnsfZHcD2enQ0M8sDbV6DLi3zwdjnqwpAeqS6C71VLo92IpeWd5i+8MPBDSzjDmXgKRF&#10;ZHlgB4Csy9I1wQZMEZtV5/8AWAAAAB2ye8x+LxBQYvtHgC7sw1QvBf8AZei7aFSySxpDmIUA3pmZ&#10;fb0ohjUB0HhgGg8KBaPwoFoPy6z9jn7ZLdt7o7B8uOwvLcc7D5SjoexPd+fpbgYYBKXXeYVerQIg&#10;lHKGUywbyn2lcc5WPrMMHQCGDE5jeZ7zKWf9YAAAB//Z"/>
  <p:tag name="ISPRING_COMPANY_LOGO" val="ISPRING_PRESENTER_PHOTO_2"/>
  <p:tag name="FLASHSPRING_PRESENTATION_REFERENCES" val=""/>
  <p:tag name="ISPRING_RESOURCE_FOLDER" val="D:\NGUYEN TRAI JUNIOR HIGH SCHOOL-moi nhat\2021-2022\THI THIẾT KẾ GIÁO ÁN ĐIỆN TỬ\ĐỂ QUAY VIDEO - UNIT 6-OUR TET HOLIDAY-Getting started-ENGLISH 6_sp1\"/>
  <p:tag name="ISPRING_PRESENTATION_PATH" val="D:\NGUYEN TRAI JUNIOR HIGH SCHOOL-moi nhat\2021-2022\THI THIẾT KẾ GIÁO ÁN ĐIỆN TỬ\ĐỂ QUAY VIDEO - UNIT 6-OUR TET HOLIDAY-Getting started-ENGLISH 6_sp1.pptx"/>
  <p:tag name="ISPRING_PRESENTATION_INFO_2" val="&lt;?xml version=&quot;1.0&quot; encoding=&quot;UTF-8&quot; standalone=&quot;no&quot; ?&gt;&#10;&lt;presentation2&gt;&#10;&#10;  &lt;slides&gt;&#10;    &lt;slide id=&quot;{FA991E6E-3706-4F12-B0F3-844DE5B2A653}&quot; pptId=&quot;256&quot;/&gt;&#10;    &lt;slide id=&quot;{AA8C0699-3854-4A09-A3AD-4376D939A69F}&quot; pptId=&quot;289&quot;/&gt;&#10;    &lt;slide id=&quot;{C5A653FE-26D1-4536-A13A-482D78B0CB1F}&quot; pptId=&quot;290&quot;/&gt;&#10;    &lt;slide id=&quot;{A16C2B7B-613D-4C9B-ABA4-550C1FB551DD}&quot; pptId=&quot;282&quot;/&gt;&#10;    &lt;slide id=&quot;{7C2E43D2-D117-4B54-A3AF-48C5CD297EC9}&quot; pptId=&quot;283&quot;/&gt;&#10;    &lt;slide id=&quot;{399D972D-2587-4034-925D-0EF6F4C4A4D6}&quot; pptId=&quot;284&quot;/&gt;&#10;    &lt;slide id=&quot;{B5C89410-0CD7-4CD2-B773-9F2707F79921}&quot; pptId=&quot;285&quot;/&gt;&#10;    &lt;slide id=&quot;{E628BC3B-5CB7-4EFD-9FA7-FD8B36EC3451}&quot; pptId=&quot;262&quot;/&gt;&#10;    &lt;slide id=&quot;{5F5E838A-4DDB-431E-938A-19D53C4C8AB9}&quot; pptId=&quot;259&quot;/&gt;&#10;    &lt;slide id=&quot;{9908902F-2F92-4257-BF8C-41A0A5992D25}&quot; pptId=&quot;305&quot;/&gt;&#10;    &lt;slide id=&quot;{DBD41E52-FF6A-4CCF-BFBC-2F364C565BDF}&quot; pptId=&quot;263&quot;/&gt;&#10;    &lt;slide id=&quot;{F85CB549-E510-4CD7-B01E-5B9E46D31E35}&quot; pptId=&quot;295&quot;/&gt;&#10;    &lt;slide id=&quot;{BE2E8098-A673-4AD0-B90B-2A4CC2878506}&quot; pptId=&quot;291&quot;/&gt;&#10;    &lt;slide id=&quot;{700B8382-F421-4050-95AC-0C290F2D2DA7}&quot; pptId=&quot;302&quot;/&gt;&#10;    &lt;slide id=&quot;{0A232FDF-D453-4A9E-821C-70503ED229BC}&quot; pptId=&quot;292&quot;/&gt;&#10;    &lt;slide id=&quot;{C4CFC5A4-46C4-44BC-954F-BDD1D4E64BB9}&quot; pptId=&quot;303&quot;/&gt;&#10;    &lt;slide id=&quot;{9A8112FE-B3C4-4404-AB60-8FBECA367D99}&quot; pptId=&quot;270&quot;/&gt;&#10;    &lt;slide id=&quot;{F107C6B4-1FD9-4B9A-B6CC-E045B1148D3F}&quot; pptId=&quot;296&quot;/&gt;&#10;    &lt;slide id=&quot;{F0AEABF9-C2E7-4389-AD01-764ED4A87AB5}&quot; pptId=&quot;306&quot;/&gt;&#10;    &lt;slide id=&quot;{C62FD5F7-1A85-4CC5-ADF5-68B2EC2B38BE}&quot; pptId=&quot;304&quot;/&gt;&#10;    &lt;slide id=&quot;{BA4841C3-E354-4295-B440-CEC7510EDF59}&quot; pptId=&quot;301&quot;/&gt;&#10;    &lt;slide id=&quot;{B880CE3D-14CB-476A-9FD9-103984929E7E}&quot; pptId=&quot;287&quot;/&gt;&#10;    &lt;slide id=&quot;{5B378C75-9A6A-4792-B96E-E5621C415523}&quot; pptId=&quot;297&quot;/&gt;&#10;    &lt;slide id=&quot;{8D046027-A6BC-4339-B7C8-4FEA1D2EA4F8}&quot; pptId=&quot;288&quot;/&gt;&#10;    &lt;slide id=&quot;{19854F8C-2408-41AE-A0C4-02ECABD9C397}&quot; pptId=&quot;298&quot;/&gt;&#10;  &lt;/slides&gt;&#10;&#10;  &lt;narration&gt;&#10;    &lt;audioTracks/&gt;&#10;    &lt;videoTracks/&gt;&#10;  &lt;/narration&gt;&#10;&#10;&lt;/presentation2&gt;&#10;"/>
  <p:tag name="ISPRING_SCREEN_RECS_UPDATED" val="D:\NGUYEN TRAI JUNIOR HIGH SCHOOL-moi nhat\2021-2022\THI THIẾT KẾ GIÁO ÁN ĐIỆN TỬ\ĐỂ QUAY VIDEO - UNIT 6-OUR TET HOLIDAY-Getting started-ENGLISH 6_sp1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ARM UP"/>
  <p:tag name="ISPRING_SLIDE_INDENT_LEVEL" val="0"/>
  <p:tag name="ISPRING_PRESENTER_ID" val="{63CE5581-22EA-40FF-B048-E89E913CE59A}"/>
  <p:tag name="ISPRING_CUSTOM_TIMING_USED" val="1"/>
  <p:tag name="GENSWF_ADVANCE_TIME" val="41.947"/>
  <p:tag name="TIMING" val="|4.211|1.618|6.35|5.553|6.742|9.14"/>
  <p:tag name="ISPRING_SLIDE_ID_2" val="{C5A653FE-26D1-4536-A13A-482D78B0CB1F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ARM UP"/>
  <p:tag name="ISPRING_SLIDE_INDENT_LEVEL" val="0"/>
  <p:tag name="ISPRING_PRESENTER_ID" val="{63CE5581-22EA-40FF-B048-E89E913CE59A}"/>
  <p:tag name="ISPRING_CUSTOM_TIMING_USED" val="1"/>
  <p:tag name="GENSWF_ADVANCE_TIME" val="30.844"/>
  <p:tag name="TIMING" val="|3.311|7.627|4.228|4.885"/>
  <p:tag name="ISPRING_SLIDE_ID_2" val="{A16C2B7B-613D-4C9B-ABA4-550C1FB551DD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ARM UP"/>
  <p:tag name="ISPRING_SLIDE_INDENT_LEVEL" val="0"/>
  <p:tag name="ISPRING_PRESENTER_ID" val="{63CE5581-22EA-40FF-B048-E89E913CE59A}"/>
  <p:tag name="ISPRING_CUSTOM_TIMING_USED" val="1"/>
  <p:tag name="GENSWF_ADVANCE_TIME" val="27.600"/>
  <p:tag name="TIMING" val="|4.689|7.327|3.62|3.154"/>
  <p:tag name="ISPRING_SLIDE_ID_2" val="{7C2E43D2-D117-4B54-A3AF-48C5CD297EC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ARM UP"/>
  <p:tag name="ISPRING_SLIDE_INDENT_LEVEL" val="0"/>
  <p:tag name="ISPRING_PRESENTER_ID" val="{63CE5581-22EA-40FF-B048-E89E913CE59A}"/>
  <p:tag name="ISPRING_CUSTOM_TIMING_USED" val="1"/>
  <p:tag name="GENSWF_ADVANCE_TIME" val="23.714"/>
  <p:tag name="TIMING" val="|2.806|4.894|4.428|3.126"/>
  <p:tag name="ISPRING_SLIDE_ID_2" val="{399D972D-2587-4034-925D-0EF6F4C4A4D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LEAD IN"/>
  <p:tag name="ISPRING_SLIDE_INDENT_LEVEL" val="0"/>
  <p:tag name="ISPRING_PRESENTER_ID" val="{63CE5581-22EA-40FF-B048-E89E913CE59A}"/>
  <p:tag name="ISPRING_CUSTOM_TIMING_USED" val="1"/>
  <p:tag name="GENSWF_ADVANCE_TIME" val="29.598"/>
  <p:tag name="TIMING" val="|3.033|0.985|0.878|0.821|0.705|0.948|1.092|7.1"/>
  <p:tag name="ISPRING_SLIDE_ID_2" val="{B5C89410-0CD7-4CD2-B773-9F2707F79921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 LISTEN AND READ"/>
  <p:tag name="ISPRING_SLIDE_INDENT_LEVEL" val="0"/>
  <p:tag name="ISPRING_PRESENTER_ID" val="{63CE5581-22EA-40FF-B048-E89E913CE59A}"/>
  <p:tag name="ISPRING_CUSTOM_TIMING_USED" val="1"/>
  <p:tag name="GENSWF_ADVANCE_TIME" val="41.977"/>
  <p:tag name="TIMING" val="|6.349|2.372|1.873|4.989|7.628|4.791"/>
  <p:tag name="ISPRING_SLIDE_ID_2" val="{DBD41E52-FF6A-4CCF-BFBC-2F364C565BDF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PRESENTER_ID" val="{63CE5581-22EA-40FF-B048-E89E913CE59A}"/>
  <p:tag name="ISPRING_CUSTOM_TIMING_USED" val="1"/>
  <p:tag name="GENSWF_ADVANCE_TIME" val="28.541"/>
  <p:tag name="TIMING" val="|7.377|8.941"/>
  <p:tag name="ISPRING_SLIDE_ID_2" val="{700B8382-F421-4050-95AC-0C290F2D2DA7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PRESENTER_ID" val="{63CE5581-22EA-40FF-B048-E89E913CE59A}"/>
  <p:tag name="ISPRING_CUSTOM_TIMING_USED" val="1"/>
  <p:tag name="GENSWF_ADVANCE_TIME" val="28.541"/>
  <p:tag name="TIMING" val="|7.377|8.941"/>
  <p:tag name="ISPRING_SLIDE_ID_2" val="{700B8382-F421-4050-95AC-0C290F2D2DA7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PRESENTER_ID" val="{63CE5581-22EA-40FF-B048-E89E913CE59A}"/>
  <p:tag name="ISPRING_CUSTOM_TIMING_USED" val="1"/>
  <p:tag name="GENSWF_ADVANCE_TIME" val="28.541"/>
  <p:tag name="TIMING" val="|7.377|8.941"/>
  <p:tag name="ISPRING_SLIDE_ID_2" val="{700B8382-F421-4050-95AC-0C290F2D2DA7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PRESENTER_ID" val="{63CE5581-22EA-40FF-B048-E89E913CE59A}"/>
  <p:tag name="ISPRING_CUSTOM_TIMING_USED" val="1"/>
  <p:tag name="GENSWF_ADVANCE_TIME" val="9.999"/>
  <p:tag name="TIMING" val="|2.837|3.152"/>
  <p:tag name="ISPRING_SLIDE_ID_2" val="{C4CFC5A4-46C4-44BC-954F-BDD1D4E64BB9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5. GAME"/>
  <p:tag name="ISPRING_SLIDE_INDENT_LEVEL" val="0"/>
  <p:tag name="ISPRING_PRESENTER_ID" val="{63CE5581-22EA-40FF-B048-E89E913CE59A}"/>
  <p:tag name="GENSWF_ADVANCE_TIME" val="73.536"/>
  <p:tag name="ISPRING_SLIDE_ID_2" val="{F107C6B4-1FD9-4B9A-B6CC-E045B1148D3F}"/>
  <p:tag name="TIMING" val="|11.933|9.392|1.658|3.511|8.519|7.343|6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F0AEABF9-C2E7-4389-AD01-764ED4A87AB5}"/>
  <p:tag name="GENSWF_ADVANCE_TIME" val="8.501"/>
  <p:tag name="TIMING" val="|0.001|2|0.5|2|0.5|0.5|2|0.5"/>
  <p:tag name="ISPRING_CUSTOM_TIMING_USED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PRESENTER_ID" val="{63CE5581-22EA-40FF-B048-E89E913CE59A}"/>
  <p:tag name="ISPRING_CUSTOM_TIMING_USED" val="1"/>
  <p:tag name="GENSWF_ADVANCE_TIME" val="36.912"/>
  <p:tag name="ISPRING_SLIDE_ID_2" val="{C62FD5F7-1A85-4CC5-ADF5-68B2EC2B38BE}"/>
  <p:tag name="TIMING" val="|1.417|0.8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PRESENTER_ID" val="{63CE5581-22EA-40FF-B048-E89E913CE59A}"/>
  <p:tag name="ISPRING_CUSTOM_TIMING_USED" val="1"/>
  <p:tag name="GENSWF_ADVANCE_TIME" val="25.801"/>
  <p:tag name="TIMING" val="|2.573|2.2|7.893|4.762"/>
  <p:tag name="ISPRING_SLIDE_ID_2" val="{BA4841C3-E354-4295-B440-CEC7510EDF59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UMMARY"/>
  <p:tag name="ISPRING_SLIDE_INDENT_LEVEL" val="0"/>
  <p:tag name="ISPRING_PRESENTER_ID" val="{63CE5581-22EA-40FF-B048-E89E913CE59A}"/>
  <p:tag name="ISPRING_CUSTOM_TIMING_USED" val="1"/>
  <p:tag name="GENSWF_ADVANCE_TIME" val="8.883"/>
  <p:tag name="ISPRING_SLIDE_ID_2" val="{B880CE3D-14CB-476A-9FD9-103984929E7E}"/>
  <p:tag name="TIMING" val="|2.51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PRESENTER_ID" val="{63CE5581-22EA-40FF-B048-E89E913CE59A}"/>
  <p:tag name="ISPRING_CUSTOM_TIMING_USED" val="1"/>
  <p:tag name="GENSWF_ADVANCE_TIME" val="104.452"/>
  <p:tag name="GENSWF_SLIDE_TITLE" val="GOODBYE"/>
  <p:tag name="ISPRING_SLIDE_ID_2" val="{8D046027-A6BC-4339-B7C8-4FEA1D2EA4F8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2898</TotalTime>
  <Words>938</Words>
  <Application>Microsoft Macintosh PowerPoint</Application>
  <PresentationFormat>On-screen Show (16:9)</PresentationFormat>
  <Paragraphs>168</Paragraphs>
  <Slides>20</Slides>
  <Notes>16</Notes>
  <HiddenSlides>0</HiddenSlides>
  <MMClips>6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SimSun</vt:lpstr>
      <vt:lpstr>Aharoni</vt:lpstr>
      <vt:lpstr>Arial</vt:lpstr>
      <vt:lpstr>Arial Black</vt:lpstr>
      <vt:lpstr>Book Antiqua</vt:lpstr>
      <vt:lpstr>Bookman Old Style</vt:lpstr>
      <vt:lpstr>Calibri</vt:lpstr>
      <vt:lpstr>Impact</vt:lpstr>
      <vt:lpstr>MyriadPro-Bold</vt:lpstr>
      <vt:lpstr>Roboto Medium</vt:lpstr>
      <vt:lpstr>Segoe Script</vt:lpstr>
      <vt:lpstr>Times New Roman</vt:lpstr>
      <vt:lpstr>Vijaya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GIÁO ÁN ĐIỆN TỬ</dc:title>
  <dc:creator>MH</dc:creator>
  <cp:lastModifiedBy>Microsoft Office User</cp:lastModifiedBy>
  <cp:revision>316</cp:revision>
  <dcterms:created xsi:type="dcterms:W3CDTF">2006-08-16T00:00:00Z</dcterms:created>
  <dcterms:modified xsi:type="dcterms:W3CDTF">2021-12-04T06:04:03Z</dcterms:modified>
</cp:coreProperties>
</file>